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6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248" y="2168510"/>
            <a:ext cx="5602063" cy="1404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3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7" y="3092217"/>
            <a:ext cx="7020595" cy="1268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437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CA36E22-462A-4E13-7669-39F7EBE82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973370"/>
            <a:ext cx="8677275" cy="8572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4589378-410E-6803-1F94-45718B902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" y="4005238"/>
            <a:ext cx="68484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277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67199" y="4287066"/>
            <a:ext cx="5315805" cy="481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35464" y="5869841"/>
            <a:ext cx="1161131" cy="220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 flipV="1">
            <a:off x="3835464" y="6479624"/>
            <a:ext cx="2993039" cy="272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B53FAFFF-164D-D009-332B-F3F8189CDBD5}"/>
              </a:ext>
            </a:extLst>
          </p:cNvPr>
          <p:cNvSpPr/>
          <p:nvPr/>
        </p:nvSpPr>
        <p:spPr bwMode="white">
          <a:xfrm>
            <a:off x="3835464" y="5949280"/>
            <a:ext cx="880552" cy="582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8A27C394-64B2-99B3-807D-7A47813DA0F0}"/>
              </a:ext>
            </a:extLst>
          </p:cNvPr>
          <p:cNvSpPr/>
          <p:nvPr/>
        </p:nvSpPr>
        <p:spPr bwMode="white">
          <a:xfrm>
            <a:off x="3723416" y="5869840"/>
            <a:ext cx="224096" cy="220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F4D27042-35CD-7ECC-9428-570B6A7D7256}"/>
              </a:ext>
            </a:extLst>
          </p:cNvPr>
          <p:cNvSpPr/>
          <p:nvPr/>
        </p:nvSpPr>
        <p:spPr bwMode="white">
          <a:xfrm>
            <a:off x="5839598" y="5983859"/>
            <a:ext cx="880552" cy="582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>
            <a:extLst>
              <a:ext uri="{FF2B5EF4-FFF2-40B4-BE49-F238E27FC236}">
                <a16:creationId xmlns:a16="http://schemas.microsoft.com/office/drawing/2014/main" id="{70BA4C2A-BB7C-141C-F0A8-DD6C42A4D1E2}"/>
              </a:ext>
            </a:extLst>
          </p:cNvPr>
          <p:cNvSpPr/>
          <p:nvPr/>
        </p:nvSpPr>
        <p:spPr bwMode="white">
          <a:xfrm>
            <a:off x="5695738" y="5874922"/>
            <a:ext cx="584136" cy="293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25C99920-731E-1370-B0D5-D1906D3EFDF6}"/>
              </a:ext>
            </a:extLst>
          </p:cNvPr>
          <p:cNvSpPr/>
          <p:nvPr/>
        </p:nvSpPr>
        <p:spPr bwMode="white">
          <a:xfrm>
            <a:off x="6308562" y="5883308"/>
            <a:ext cx="512128" cy="29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962" y="549000"/>
            <a:ext cx="84500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33125" y="847252"/>
            <a:ext cx="288811" cy="344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3093" y="1667446"/>
            <a:ext cx="288811" cy="344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69906" y="3326475"/>
            <a:ext cx="279495" cy="335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69864" y="4146669"/>
            <a:ext cx="186330" cy="335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95291" y="4976184"/>
            <a:ext cx="288811" cy="335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44923" y="4976184"/>
            <a:ext cx="279495" cy="335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76741" y="5796378"/>
            <a:ext cx="186330" cy="335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77309" y="5796378"/>
            <a:ext cx="288811" cy="344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9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78513" y="4509120"/>
            <a:ext cx="3972304" cy="1268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73186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5972" y="3683474"/>
            <a:ext cx="6164773" cy="2544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5073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2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66003"/>
            <a:ext cx="6572877" cy="294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53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45062" y="4941168"/>
            <a:ext cx="4935250" cy="1349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2022-11-27T15:13:54Z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