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368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93764" y="5756559"/>
            <a:ext cx="4955697" cy="38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2543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898C15-7B04-1286-3F2C-D52E1FEF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963845"/>
            <a:ext cx="8677275" cy="857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5C80EB-443A-82F1-CB01-7CCCD995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1" y="4014763"/>
            <a:ext cx="51720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408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54544" y="3845847"/>
            <a:ext cx="1576521" cy="64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5531" y="5610613"/>
            <a:ext cx="245055" cy="29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2575863"/>
            <a:ext cx="4019933" cy="77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4500477"/>
            <a:ext cx="295303" cy="3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4070" y="2568672"/>
            <a:ext cx="4629592" cy="82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4477226"/>
            <a:ext cx="295303" cy="35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401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9357" y="5712574"/>
            <a:ext cx="5092320" cy="4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3159278"/>
            <a:ext cx="2181433" cy="400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4103538"/>
            <a:ext cx="2181433" cy="400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5057335"/>
            <a:ext cx="2190959" cy="41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4653136"/>
            <a:ext cx="6264988" cy="72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2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7786" y="4132569"/>
            <a:ext cx="285777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