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968519"/>
            <a:ext cx="7106328" cy="130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85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1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6893" y="1318205"/>
            <a:ext cx="285777" cy="343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2350" y="4052808"/>
            <a:ext cx="180992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4052808"/>
            <a:ext cx="257199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895" y="4052808"/>
            <a:ext cx="257199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9693" y="4052808"/>
            <a:ext cx="276251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017" y="4052808"/>
            <a:ext cx="257199" cy="295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8943" y="4797152"/>
            <a:ext cx="866953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DB0AF10-717C-A220-A4D3-C0CFAA18F422}"/>
              </a:ext>
            </a:extLst>
          </p:cNvPr>
          <p:cNvSpPr/>
          <p:nvPr/>
        </p:nvSpPr>
        <p:spPr bwMode="white">
          <a:xfrm>
            <a:off x="3821967" y="4792409"/>
            <a:ext cx="894049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4AEFBEC-57AE-26FC-F758-D72C8B6F4362}"/>
              </a:ext>
            </a:extLst>
          </p:cNvPr>
          <p:cNvSpPr/>
          <p:nvPr/>
        </p:nvSpPr>
        <p:spPr bwMode="white">
          <a:xfrm>
            <a:off x="4791518" y="4861540"/>
            <a:ext cx="98429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CB083C4-7964-0D43-D438-776B6F603F8D}"/>
              </a:ext>
            </a:extLst>
          </p:cNvPr>
          <p:cNvSpPr/>
          <p:nvPr/>
        </p:nvSpPr>
        <p:spPr bwMode="white">
          <a:xfrm>
            <a:off x="5815669" y="4861540"/>
            <a:ext cx="98429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545B66B-1715-BF85-84A4-9054C583DC16}"/>
              </a:ext>
            </a:extLst>
          </p:cNvPr>
          <p:cNvSpPr/>
          <p:nvPr/>
        </p:nvSpPr>
        <p:spPr bwMode="white">
          <a:xfrm>
            <a:off x="6843685" y="4861540"/>
            <a:ext cx="98429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7395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9D65A7-3A7F-83B1-196A-08603FA5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8EEAA7-022D-7E14-FD70-4E3DEE48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081659"/>
            <a:ext cx="68484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40" y="549000"/>
            <a:ext cx="78163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02162" y="4506844"/>
            <a:ext cx="275768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0498" y="2264259"/>
            <a:ext cx="1247894" cy="39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3123802"/>
            <a:ext cx="495347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454" y="3123802"/>
            <a:ext cx="295303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9991" y="3123802"/>
            <a:ext cx="295303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3973795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18535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3819" y="5429720"/>
            <a:ext cx="1038324" cy="390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724" y="5429720"/>
            <a:ext cx="1028798" cy="390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147228"/>
            <a:ext cx="5372613" cy="3011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2147228"/>
            <a:ext cx="904961" cy="4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3169655"/>
            <a:ext cx="4210452" cy="131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3193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48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4315" y="801384"/>
            <a:ext cx="304829" cy="34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1845" y="1651365"/>
            <a:ext cx="285777" cy="34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3686" y="3303576"/>
            <a:ext cx="981168" cy="45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