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60648"/>
            <a:ext cx="7344816" cy="375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>
            <a:extLst>
              <a:ext uri="{FF2B5EF4-FFF2-40B4-BE49-F238E27FC236}">
                <a16:creationId xmlns:a16="http://schemas.microsoft.com/office/drawing/2014/main" id="{12CFF93A-38DC-EDD0-BB42-658BF07C06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494" y="3994599"/>
            <a:ext cx="8640000" cy="2863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7F5D621A-8D55-D0DE-6DFF-1BF0C967F0A5}"/>
              </a:ext>
            </a:extLst>
          </p:cNvPr>
          <p:cNvSpPr/>
          <p:nvPr/>
        </p:nvSpPr>
        <p:spPr bwMode="white">
          <a:xfrm>
            <a:off x="1043608" y="3974841"/>
            <a:ext cx="7776864" cy="276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8640000" cy="3143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9250" y="2113314"/>
            <a:ext cx="438191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5810" y="2122869"/>
            <a:ext cx="171466" cy="28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6637" y="2113314"/>
            <a:ext cx="457243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2855" y="2113314"/>
            <a:ext cx="438191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4983" y="2801256"/>
            <a:ext cx="257199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66758" y="2801256"/>
            <a:ext cx="247673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95689" y="2801256"/>
            <a:ext cx="438191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62855" y="2801256"/>
            <a:ext cx="438191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85457" y="3489199"/>
            <a:ext cx="276251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57232" y="3489199"/>
            <a:ext cx="257199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795689" y="3489199"/>
            <a:ext cx="447717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62855" y="3489199"/>
            <a:ext cx="438191" cy="29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11.png">
            <a:extLst>
              <a:ext uri="{FF2B5EF4-FFF2-40B4-BE49-F238E27FC236}">
                <a16:creationId xmlns:a16="http://schemas.microsoft.com/office/drawing/2014/main" id="{D1E1A12C-E81C-D9C1-7C12-F75FB6E5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316" y="4158031"/>
            <a:ext cx="8640000" cy="1525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7F82773F-F8F6-75A1-0C02-803D9C5CDA59}"/>
              </a:ext>
            </a:extLst>
          </p:cNvPr>
          <p:cNvSpPr/>
          <p:nvPr/>
        </p:nvSpPr>
        <p:spPr bwMode="white">
          <a:xfrm>
            <a:off x="5701426" y="5073074"/>
            <a:ext cx="495347" cy="438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1456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399551-EF56-7857-4C2B-B34CC1D1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07" y="1916832"/>
            <a:ext cx="3528386" cy="10856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FB37C1-22B3-DC76-CFB9-341B84CEC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4005064"/>
            <a:ext cx="58293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66521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366708" y="2341785"/>
            <a:ext cx="792101" cy="27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1447" y="3016842"/>
            <a:ext cx="418053" cy="264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5735" y="3684562"/>
            <a:ext cx="960789" cy="27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5072" y="4359619"/>
            <a:ext cx="777433" cy="27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7046" y="5673046"/>
            <a:ext cx="1532863" cy="352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9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2703" y="3111759"/>
            <a:ext cx="295303" cy="35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3552" y="4866893"/>
            <a:ext cx="533450" cy="35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6981" y="4866893"/>
            <a:ext cx="542976" cy="352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4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583" y="3181105"/>
            <a:ext cx="1000220" cy="343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945" y="4036484"/>
            <a:ext cx="5201146" cy="1335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4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2138106"/>
            <a:ext cx="4231346" cy="221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54C58D8-027A-C265-E8EC-722EE9B3B60D}"/>
              </a:ext>
            </a:extLst>
          </p:cNvPr>
          <p:cNvSpPr/>
          <p:nvPr/>
        </p:nvSpPr>
        <p:spPr bwMode="white">
          <a:xfrm>
            <a:off x="3203848" y="3383386"/>
            <a:ext cx="4231346" cy="2211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7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861408"/>
            <a:ext cx="7068224" cy="2048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921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5697" y="3238018"/>
            <a:ext cx="5059833" cy="290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2022-11-21T12:59:00Z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