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549000"/>
            <a:ext cx="776201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29100" y="5033754"/>
            <a:ext cx="6572471" cy="1198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017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6132" y="3900208"/>
            <a:ext cx="7068236" cy="1545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032512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4F0CBFCF-FF2A-D54D-F480-3DF964C67C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991"/>
          <a:stretch/>
        </p:blipFill>
        <p:spPr>
          <a:xfrm>
            <a:off x="899592" y="1663145"/>
            <a:ext cx="7344816" cy="1782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2AAE949-E014-42BF-3F70-33A14CE32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737" y="4149080"/>
            <a:ext cx="5724525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007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169472" y="4401364"/>
            <a:ext cx="285777" cy="353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87819" y="5279425"/>
            <a:ext cx="1038324" cy="353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84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79131" y="1480286"/>
            <a:ext cx="323880" cy="352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26407" y="1966347"/>
            <a:ext cx="828754" cy="371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17234" y="2585838"/>
            <a:ext cx="209570" cy="352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88348" y="3071900"/>
            <a:ext cx="552502" cy="371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07356" y="3681860"/>
            <a:ext cx="828754" cy="371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07753" y="3681860"/>
            <a:ext cx="819228" cy="371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55073" y="4177452"/>
            <a:ext cx="828754" cy="371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559814" y="5073331"/>
            <a:ext cx="495347" cy="419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995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73861" y="3208216"/>
            <a:ext cx="1028798" cy="353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55691" y="3208216"/>
            <a:ext cx="1000220" cy="353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64335" y="4086225"/>
            <a:ext cx="790650" cy="353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17587" y="4086225"/>
            <a:ext cx="790650" cy="353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64335" y="4954690"/>
            <a:ext cx="790650" cy="353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74787" y="4954690"/>
            <a:ext cx="1028798" cy="353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620688"/>
            <a:ext cx="8640000" cy="54119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27752" y="1817560"/>
            <a:ext cx="1419886" cy="384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04217" y="1673544"/>
            <a:ext cx="1511028" cy="528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7553" y="2739312"/>
            <a:ext cx="3024336" cy="3249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004017" y="2739312"/>
            <a:ext cx="3024335" cy="3293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4354" y="1052736"/>
            <a:ext cx="8640000" cy="4488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23728" y="1262012"/>
            <a:ext cx="1420811" cy="524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24657" y="1262012"/>
            <a:ext cx="1420810" cy="524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4354" y="2367903"/>
            <a:ext cx="2819669" cy="3173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602323" y="2105593"/>
            <a:ext cx="3143144" cy="3435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075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20916" y="2976465"/>
            <a:ext cx="2210923" cy="1604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40762" y="2976465"/>
            <a:ext cx="1975454" cy="1604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09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16352" y="4807304"/>
            <a:ext cx="5105887" cy="1305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8</cp:revision>
  <dcterms:created xsi:type="dcterms:W3CDTF">2022-11-08T02:00:37Z</dcterms:created>
  <dcterms:modified xsi:type="dcterms:W3CDTF">2022-11-27T15:01:29Z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