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60" r:id="rId4"/>
    <p:sldId id="261" r:id="rId5"/>
    <p:sldId id="262" r:id="rId6"/>
    <p:sldId id="263" r:id="rId7"/>
    <p:sldId id="264" r:id="rId8"/>
    <p:sldId id="265" r:id="rId9"/>
    <p:sldId id="27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9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092"/>
        <p:guide pos="39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27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9123" y="2041749"/>
            <a:ext cx="276099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84000" y="2032226"/>
            <a:ext cx="257057" cy="28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02710" y="2032226"/>
            <a:ext cx="466512" cy="28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3438" y="2955887"/>
            <a:ext cx="466512" cy="28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93520" y="2965409"/>
            <a:ext cx="266578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88396" y="2955887"/>
            <a:ext cx="247537" cy="28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03438" y="3879547"/>
            <a:ext cx="466512" cy="295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84000" y="3889069"/>
            <a:ext cx="257057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88396" y="3889069"/>
            <a:ext cx="266578" cy="28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51041" y="5469766"/>
            <a:ext cx="3103735" cy="361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8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765040"/>
            <a:ext cx="101613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0696" y="2488835"/>
            <a:ext cx="218342" cy="24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0917" y="2488835"/>
            <a:ext cx="218342" cy="24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51139" y="2488835"/>
            <a:ext cx="218342" cy="24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92576" y="2488835"/>
            <a:ext cx="369502" cy="24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96552" y="3211988"/>
            <a:ext cx="1066519" cy="319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90918" y="3211988"/>
            <a:ext cx="713812" cy="319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47382" y="4380806"/>
            <a:ext cx="209944" cy="24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43071" y="6054149"/>
            <a:ext cx="5945637" cy="327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95759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1930" y="3273425"/>
            <a:ext cx="4425315" cy="83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8869" y="5604016"/>
            <a:ext cx="3846209" cy="752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180" y="836795"/>
            <a:ext cx="92796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8309" y="3605583"/>
            <a:ext cx="2653508" cy="720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28309" y="5346621"/>
            <a:ext cx="4141314" cy="116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6762" y="6213306"/>
            <a:ext cx="1855922" cy="299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0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5917" y="2807783"/>
            <a:ext cx="4541355" cy="86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245" y="2571115"/>
            <a:ext cx="4714875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7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59636" y="2272729"/>
            <a:ext cx="238016" cy="27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6743" y="3284164"/>
            <a:ext cx="247537" cy="28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5652" y="4725145"/>
            <a:ext cx="247537" cy="47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40661" y="4925359"/>
            <a:ext cx="247537" cy="27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1052695"/>
            <a:ext cx="11520000" cy="3931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2763" y="1195818"/>
            <a:ext cx="809256" cy="37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30003" y="1195818"/>
            <a:ext cx="809256" cy="37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9425" y="4048741"/>
            <a:ext cx="161851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3276" y="4602151"/>
            <a:ext cx="247537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4850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4588" y="1738885"/>
            <a:ext cx="1770842" cy="371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39035" y="2329771"/>
            <a:ext cx="247537" cy="27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00820" y="2882535"/>
            <a:ext cx="238016" cy="27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0820" y="3997594"/>
            <a:ext cx="247537" cy="27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6820" y="3997594"/>
            <a:ext cx="247537" cy="27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15068" y="3997594"/>
            <a:ext cx="428429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3431560" y="5301372"/>
            <a:ext cx="409388" cy="295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6458605" y="5331852"/>
            <a:ext cx="409388" cy="295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9600423" y="5350913"/>
            <a:ext cx="428429" cy="28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1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46710" y="1918697"/>
            <a:ext cx="428429" cy="37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3471" y="3872480"/>
            <a:ext cx="428429" cy="37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1052695"/>
            <a:ext cx="11520000" cy="4239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64350" y="1195588"/>
            <a:ext cx="428429" cy="371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1110" y="2967473"/>
            <a:ext cx="428429" cy="371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7788" y="4196361"/>
            <a:ext cx="418909" cy="361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3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9619" y="2825630"/>
            <a:ext cx="228495" cy="2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00099" y="3254884"/>
            <a:ext cx="228495" cy="2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00099" y="3684137"/>
            <a:ext cx="238016" cy="26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300099" y="4122929"/>
            <a:ext cx="238016" cy="2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5699305" y="2816091"/>
            <a:ext cx="238016" cy="26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5699305" y="3254884"/>
            <a:ext cx="247537" cy="2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1"/>
          <p:cNvSpPr/>
          <p:nvPr/>
        </p:nvSpPr>
        <p:spPr bwMode="white">
          <a:xfrm>
            <a:off x="5699305" y="3684137"/>
            <a:ext cx="238016" cy="26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5"/>
          <p:cNvSpPr/>
          <p:nvPr/>
        </p:nvSpPr>
        <p:spPr bwMode="white">
          <a:xfrm>
            <a:off x="5699305" y="4122929"/>
            <a:ext cx="238016" cy="2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8108033" y="2825630"/>
            <a:ext cx="238016" cy="248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8"/>
          <p:cNvSpPr/>
          <p:nvPr/>
        </p:nvSpPr>
        <p:spPr bwMode="white">
          <a:xfrm>
            <a:off x="7974743" y="3254884"/>
            <a:ext cx="161851" cy="2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2"/>
          <p:cNvSpPr/>
          <p:nvPr/>
        </p:nvSpPr>
        <p:spPr bwMode="white">
          <a:xfrm>
            <a:off x="8117553" y="3684137"/>
            <a:ext cx="228495" cy="26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6"/>
          <p:cNvSpPr/>
          <p:nvPr/>
        </p:nvSpPr>
        <p:spPr bwMode="white">
          <a:xfrm>
            <a:off x="8108033" y="4122929"/>
            <a:ext cx="238016" cy="2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5"/>
          <p:cNvSpPr/>
          <p:nvPr/>
        </p:nvSpPr>
        <p:spPr bwMode="white">
          <a:xfrm>
            <a:off x="10526280" y="2816091"/>
            <a:ext cx="228495" cy="26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9"/>
          <p:cNvSpPr/>
          <p:nvPr/>
        </p:nvSpPr>
        <p:spPr bwMode="white">
          <a:xfrm>
            <a:off x="10516760" y="3254884"/>
            <a:ext cx="228495" cy="2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13"/>
          <p:cNvSpPr/>
          <p:nvPr/>
        </p:nvSpPr>
        <p:spPr bwMode="white">
          <a:xfrm>
            <a:off x="10516760" y="3693676"/>
            <a:ext cx="228495" cy="248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17"/>
          <p:cNvSpPr/>
          <p:nvPr/>
        </p:nvSpPr>
        <p:spPr bwMode="white">
          <a:xfrm>
            <a:off x="10516760" y="4122929"/>
            <a:ext cx="238016" cy="2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5" grpId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980940"/>
            <a:ext cx="11520000" cy="486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3390" y="2267585"/>
            <a:ext cx="1529715" cy="107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9695" y="2267585"/>
            <a:ext cx="1518920" cy="107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36000" y="2267585"/>
            <a:ext cx="1518920" cy="107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24660" y="4632325"/>
            <a:ext cx="1310005" cy="107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77790" y="4632325"/>
            <a:ext cx="1750695" cy="107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34095" y="4632325"/>
            <a:ext cx="1739900" cy="107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2022-11-25T15:37:31Z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DD997D71D8A5449A8DF3B79BF0832779</vt:lpwstr>
  </property>
</Properties>
</file>