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4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3735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3715" y="2327910"/>
            <a:ext cx="2275205" cy="170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2893695" y="1871980"/>
            <a:ext cx="1165225" cy="287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4173646" y="2520356"/>
            <a:ext cx="1171041" cy="1505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5487497" y="1872297"/>
            <a:ext cx="1161520" cy="285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6753745" y="2529886"/>
            <a:ext cx="1132958" cy="1496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8077117" y="1872297"/>
            <a:ext cx="1190082" cy="2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9286241" y="2520356"/>
            <a:ext cx="1161520" cy="1505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10685778" y="1872297"/>
            <a:ext cx="1180561" cy="285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836795"/>
            <a:ext cx="98536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3603" y="1969241"/>
            <a:ext cx="1286669" cy="74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74411" y="1969241"/>
            <a:ext cx="1311099" cy="74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0494" y="1969241"/>
            <a:ext cx="1140086" cy="749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95207" y="5716908"/>
            <a:ext cx="1987008" cy="31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6398" y="5716908"/>
            <a:ext cx="2654773" cy="3177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990" y="548505"/>
            <a:ext cx="1005443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17132" y="4205647"/>
            <a:ext cx="207736" cy="24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71286" y="4205647"/>
            <a:ext cx="207736" cy="24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8965" y="4205647"/>
            <a:ext cx="365615" cy="24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04809" y="4205647"/>
            <a:ext cx="365615" cy="24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17130" y="4205647"/>
            <a:ext cx="224355" cy="241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80170" y="4812401"/>
            <a:ext cx="706303" cy="324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95068" y="4820712"/>
            <a:ext cx="706303" cy="315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03951" y="5360972"/>
            <a:ext cx="216045" cy="2493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42631" y="5369284"/>
            <a:ext cx="141260" cy="2327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1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1537" y="2919869"/>
            <a:ext cx="5598148" cy="915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980940"/>
            <a:ext cx="11520000" cy="4955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17871" y="2829580"/>
            <a:ext cx="4131966" cy="1438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30796" y="3363208"/>
            <a:ext cx="1209123" cy="362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08350" y="4992680"/>
            <a:ext cx="3865388" cy="88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980940"/>
            <a:ext cx="11520000" cy="4729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08350" y="1648408"/>
            <a:ext cx="4255735" cy="90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8350" y="4356423"/>
            <a:ext cx="6940561" cy="905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56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3508455"/>
            <a:ext cx="5112595" cy="14475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50" y="2700020"/>
            <a:ext cx="4533900" cy="1314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693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1752" y="1814586"/>
            <a:ext cx="990148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84925" y="1814586"/>
            <a:ext cx="599801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9404" y="4371327"/>
            <a:ext cx="809256" cy="372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32793" y="4371327"/>
            <a:ext cx="418909" cy="352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55834" y="4371327"/>
            <a:ext cx="418909" cy="352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98049" y="4371327"/>
            <a:ext cx="799735" cy="372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52429" y="4991432"/>
            <a:ext cx="247537" cy="276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784330" y="4953271"/>
            <a:ext cx="1951735" cy="372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908550"/>
            <a:ext cx="11520000" cy="5336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35127" y="1003852"/>
            <a:ext cx="1656595" cy="36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1491" y="1623319"/>
            <a:ext cx="238016" cy="285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45970" y="1623319"/>
            <a:ext cx="247537" cy="285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44978" y="2214196"/>
            <a:ext cx="790214" cy="276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3871" y="2776482"/>
            <a:ext cx="418909" cy="35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87325" y="2757421"/>
            <a:ext cx="418909" cy="371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64218" y="3357828"/>
            <a:ext cx="2142148" cy="362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41772" y="4787368"/>
            <a:ext cx="418909" cy="295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99630" y="4787265"/>
            <a:ext cx="561340" cy="294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932185" y="5664152"/>
            <a:ext cx="418909" cy="304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73408" y="5664152"/>
            <a:ext cx="409388" cy="295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052695"/>
            <a:ext cx="11520000" cy="3301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62142" y="1214930"/>
            <a:ext cx="238016" cy="27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9431" y="1797068"/>
            <a:ext cx="247537" cy="27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00423" y="1797068"/>
            <a:ext cx="161851" cy="2767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97415" y="2970889"/>
            <a:ext cx="609322" cy="28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34506" y="2970889"/>
            <a:ext cx="447471" cy="286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1052695"/>
            <a:ext cx="11520000" cy="4182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93375" y="1872100"/>
            <a:ext cx="637884" cy="27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35722" y="1872100"/>
            <a:ext cx="571239" cy="2763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3722" y="2558114"/>
            <a:ext cx="628363" cy="285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16548" y="2558114"/>
            <a:ext cx="628363" cy="285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58168" y="3234600"/>
            <a:ext cx="418909" cy="343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93177" y="3901558"/>
            <a:ext cx="371305" cy="362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1520000" cy="5540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46710" y="1593613"/>
            <a:ext cx="428429" cy="37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89123" y="3558194"/>
            <a:ext cx="428429" cy="37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75008" y="4979177"/>
            <a:ext cx="428429" cy="37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1125085"/>
            <a:ext cx="11520000" cy="4043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73183" y="1325374"/>
            <a:ext cx="428429" cy="37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20258" y="2708322"/>
            <a:ext cx="428429" cy="371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15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3520" y="2683226"/>
            <a:ext cx="238016" cy="27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2247" y="2683226"/>
            <a:ext cx="428429" cy="27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79603" y="2683226"/>
            <a:ext cx="437950" cy="27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21355" y="2683226"/>
            <a:ext cx="761652" cy="276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04760" y="3370323"/>
            <a:ext cx="761652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32661" y="3370323"/>
            <a:ext cx="238016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860495" y="3370323"/>
            <a:ext cx="247537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11900" y="3370323"/>
            <a:ext cx="609322" cy="28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2022-11-08T02:00:00Z</dcterms:created>
  <dcterms:modified xsi:type="dcterms:W3CDTF">2022-11-25T15:56:33Z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2AD6FC87E6B940AE883587AFA93923F5</vt:lpwstr>
  </property>
</Properties>
</file>