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>
          <p15:clr>
            <a:srgbClr val="A4A3A4"/>
          </p15:clr>
        </p15:guide>
        <p15:guide id="2" pos="3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17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836795"/>
            <a:ext cx="114638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5645" y="2124075"/>
            <a:ext cx="2216785" cy="19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999740" y="1737995"/>
            <a:ext cx="120269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5501005" y="2124075"/>
            <a:ext cx="2330450" cy="19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6568440" y="1737995"/>
            <a:ext cx="1263015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9195435" y="2124075"/>
            <a:ext cx="2254885" cy="19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10226040" y="1737995"/>
            <a:ext cx="122428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1985645" y="4619625"/>
            <a:ext cx="2216785" cy="179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2990215" y="4079240"/>
            <a:ext cx="121221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5501005" y="4619625"/>
            <a:ext cx="2330450" cy="179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6611620" y="4079240"/>
            <a:ext cx="121983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9195435" y="4619625"/>
            <a:ext cx="2254885" cy="179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10217150" y="4079240"/>
            <a:ext cx="1233170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0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5173" y="3434635"/>
            <a:ext cx="476033" cy="29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4776" y="3434635"/>
            <a:ext cx="257057" cy="29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9173" y="3444168"/>
            <a:ext cx="247537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46049" y="3444168"/>
            <a:ext cx="257057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5173" y="4368863"/>
            <a:ext cx="476033" cy="29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4297" y="4378396"/>
            <a:ext cx="247537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9652" y="4368863"/>
            <a:ext cx="257057" cy="29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46049" y="4368863"/>
            <a:ext cx="257057" cy="29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4459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4366" y="2025213"/>
            <a:ext cx="3738078" cy="147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3637" y="5479485"/>
            <a:ext cx="4558211" cy="90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4807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6853" y="3208480"/>
            <a:ext cx="7911669" cy="175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3406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4787" y="2541075"/>
            <a:ext cx="4255735" cy="174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080" y="1052695"/>
            <a:ext cx="11520000" cy="4881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3542" y="1891678"/>
            <a:ext cx="4055801" cy="174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60050" y="4653280"/>
            <a:ext cx="440690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943410" y="5381084"/>
            <a:ext cx="171371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4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3253647"/>
            <a:ext cx="4446148" cy="104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70" y="2652395"/>
            <a:ext cx="515302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008" y="2642471"/>
            <a:ext cx="1961256" cy="104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3438" y="4138251"/>
            <a:ext cx="390347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5983" y="4147778"/>
            <a:ext cx="228495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2363" y="4138251"/>
            <a:ext cx="228495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94578" y="4138251"/>
            <a:ext cx="228495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8974413" y="2642471"/>
            <a:ext cx="1685157" cy="111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7146446" y="4138251"/>
            <a:ext cx="399867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8088991" y="4138251"/>
            <a:ext cx="238016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8964892" y="4138251"/>
            <a:ext cx="228495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10888066" y="4147778"/>
            <a:ext cx="257057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5480330" y="4786105"/>
            <a:ext cx="3465520" cy="362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10707173" y="4824214"/>
            <a:ext cx="247537" cy="2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4"/>
          <p:cNvSpPr/>
          <p:nvPr/>
        </p:nvSpPr>
        <p:spPr bwMode="white">
          <a:xfrm>
            <a:off x="2985917" y="5491122"/>
            <a:ext cx="238016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466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91960" y="1205171"/>
            <a:ext cx="238016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2258" y="2920534"/>
            <a:ext cx="238016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1547" y="2920534"/>
            <a:ext cx="257057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1315" y="2920534"/>
            <a:ext cx="247537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2258" y="3835393"/>
            <a:ext cx="247537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1547" y="3844923"/>
            <a:ext cx="238016" cy="26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19596" y="3835393"/>
            <a:ext cx="247537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68125" y="4626366"/>
            <a:ext cx="238016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44820" y="5293451"/>
            <a:ext cx="247537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343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1630" y="1339067"/>
            <a:ext cx="247537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71663" y="1339067"/>
            <a:ext cx="409388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10076" y="2045454"/>
            <a:ext cx="247537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1580" y="2704111"/>
            <a:ext cx="247537" cy="286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7349" y="4021427"/>
            <a:ext cx="380826" cy="32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24654" y="4021427"/>
            <a:ext cx="399867" cy="334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8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6710" y="1909204"/>
            <a:ext cx="428429" cy="37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8264" y="3157776"/>
            <a:ext cx="418909" cy="37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4595" y="4463535"/>
            <a:ext cx="428429" cy="36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027295"/>
            <a:ext cx="11520000" cy="4803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11226" y="1198839"/>
            <a:ext cx="428429" cy="36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1177" y="4772689"/>
            <a:ext cx="428429" cy="371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5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470460"/>
            <a:ext cx="371305" cy="580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8132" y="2489507"/>
            <a:ext cx="2580099" cy="59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2413" y="2518078"/>
            <a:ext cx="2342082" cy="514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9818" y="4222821"/>
            <a:ext cx="4960264" cy="70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88991" y="4213297"/>
            <a:ext cx="2780033" cy="70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2082" y="2616867"/>
            <a:ext cx="257057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2082" y="3246888"/>
            <a:ext cx="1066314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52561" y="3876908"/>
            <a:ext cx="1075834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5546975" y="2616867"/>
            <a:ext cx="447471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5556495" y="3246888"/>
            <a:ext cx="1056793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5546975" y="3876908"/>
            <a:ext cx="1075834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8041388" y="2626413"/>
            <a:ext cx="247537" cy="26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8041388" y="3246888"/>
            <a:ext cx="1075834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8041388" y="3876908"/>
            <a:ext cx="1066314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10545322" y="2616867"/>
            <a:ext cx="238016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9"/>
          <p:cNvSpPr/>
          <p:nvPr/>
        </p:nvSpPr>
        <p:spPr bwMode="white">
          <a:xfrm>
            <a:off x="10545322" y="3246888"/>
            <a:ext cx="390347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10535801" y="3876908"/>
            <a:ext cx="1066314" cy="27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2022-11-25T15:42:32Z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7902B0DFFF3A450E9C68B789212BCBCE</vt:lpwstr>
  </property>
</Properties>
</file>