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6" r:id="rId3"/>
    <p:sldId id="260" r:id="rId4"/>
    <p:sldId id="261" r:id="rId5"/>
    <p:sldId id="262" r:id="rId6"/>
    <p:sldId id="264" r:id="rId7"/>
    <p:sldId id="265" r:id="rId8"/>
    <p:sldId id="277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8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348" y="168"/>
      </p:cViewPr>
      <p:guideLst>
        <p:guide orient="horz" pos="2165"/>
        <p:guide pos="38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908550"/>
            <a:ext cx="11520000" cy="3627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22267" y="2584194"/>
            <a:ext cx="371305" cy="247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55821" y="3422016"/>
            <a:ext cx="399867" cy="257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89110" y="4069425"/>
            <a:ext cx="2351603" cy="276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8492251" y="2584194"/>
            <a:ext cx="418909" cy="257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9282466" y="3422016"/>
            <a:ext cx="228495" cy="257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7"/>
          <p:cNvSpPr/>
          <p:nvPr/>
        </p:nvSpPr>
        <p:spPr bwMode="white">
          <a:xfrm>
            <a:off x="8530334" y="4031342"/>
            <a:ext cx="2713388" cy="371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7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1052695"/>
            <a:ext cx="11520000" cy="38269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23061" y="3409963"/>
            <a:ext cx="2332561" cy="1374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17408" y="3438594"/>
            <a:ext cx="1847008" cy="1355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07160" y="3409963"/>
            <a:ext cx="2180231" cy="1383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39656" y="3409963"/>
            <a:ext cx="1980297" cy="1374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371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03768" y="2708278"/>
            <a:ext cx="456991" cy="285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65421" y="2679712"/>
            <a:ext cx="390347" cy="314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27074" y="2708278"/>
            <a:ext cx="257057" cy="276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22082" y="2708278"/>
            <a:ext cx="333223" cy="266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564694" y="2708278"/>
            <a:ext cx="266578" cy="285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564363" y="2708278"/>
            <a:ext cx="466512" cy="285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8"/>
          <p:cNvSpPr/>
          <p:nvPr/>
        </p:nvSpPr>
        <p:spPr bwMode="white">
          <a:xfrm>
            <a:off x="6413500" y="4936490"/>
            <a:ext cx="172085" cy="371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8"/>
          <p:cNvSpPr/>
          <p:nvPr/>
        </p:nvSpPr>
        <p:spPr bwMode="white">
          <a:xfrm>
            <a:off x="6680200" y="4946015"/>
            <a:ext cx="456565" cy="366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9"/>
          <p:cNvSpPr/>
          <p:nvPr/>
        </p:nvSpPr>
        <p:spPr bwMode="white">
          <a:xfrm>
            <a:off x="7460628" y="5098324"/>
            <a:ext cx="371305" cy="38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0"/>
          <p:cNvSpPr/>
          <p:nvPr/>
        </p:nvSpPr>
        <p:spPr bwMode="white">
          <a:xfrm>
            <a:off x="8127074" y="4984059"/>
            <a:ext cx="456991" cy="295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11"/>
          <p:cNvSpPr/>
          <p:nvPr/>
        </p:nvSpPr>
        <p:spPr bwMode="white">
          <a:xfrm>
            <a:off x="8707755" y="4946015"/>
            <a:ext cx="165100" cy="361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11"/>
          <p:cNvSpPr/>
          <p:nvPr/>
        </p:nvSpPr>
        <p:spPr bwMode="white">
          <a:xfrm>
            <a:off x="9004300" y="4946015"/>
            <a:ext cx="398780" cy="361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12"/>
          <p:cNvSpPr/>
          <p:nvPr/>
        </p:nvSpPr>
        <p:spPr bwMode="white">
          <a:xfrm>
            <a:off x="9802710" y="4984059"/>
            <a:ext cx="257057" cy="295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13"/>
          <p:cNvSpPr/>
          <p:nvPr/>
        </p:nvSpPr>
        <p:spPr bwMode="white">
          <a:xfrm>
            <a:off x="10849983" y="4984059"/>
            <a:ext cx="257057" cy="295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 bldLvl="0" animBg="1"/>
      <p:bldP spid="16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864735"/>
            <a:ext cx="93936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08331" y="2870241"/>
            <a:ext cx="3151906" cy="754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00568" y="5606435"/>
            <a:ext cx="3470202" cy="754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1180" y="765040"/>
            <a:ext cx="888599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25873" y="1962591"/>
            <a:ext cx="3870181" cy="705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18530" y="4974835"/>
            <a:ext cx="3745337" cy="1146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643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81388" y="2624323"/>
            <a:ext cx="247537" cy="285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76264" y="2624323"/>
            <a:ext cx="257057" cy="295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84727" y="2624323"/>
            <a:ext cx="247537" cy="276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79537" y="2624323"/>
            <a:ext cx="257057" cy="295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26677" y="2576658"/>
            <a:ext cx="2313520" cy="362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720" y="2580640"/>
            <a:ext cx="4733925" cy="1552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462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79801" y="1994035"/>
            <a:ext cx="418909" cy="352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736066" y="1984514"/>
            <a:ext cx="409388" cy="36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00363" y="2746210"/>
            <a:ext cx="380826" cy="276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42115" y="3431737"/>
            <a:ext cx="418909" cy="371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07900" y="3441258"/>
            <a:ext cx="418909" cy="352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00363" y="4193433"/>
            <a:ext cx="437950" cy="276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70942" y="4917044"/>
            <a:ext cx="447471" cy="276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652363" y="5612092"/>
            <a:ext cx="1761322" cy="36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35"/>
          <a:stretch/>
        </p:blipFill>
        <p:spPr>
          <a:xfrm>
            <a:off x="1271181" y="549140"/>
            <a:ext cx="1065746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95217" y="1751066"/>
            <a:ext cx="397558" cy="286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19697" y="1769557"/>
            <a:ext cx="416050" cy="286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08605" y="2786571"/>
            <a:ext cx="406804" cy="286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69327" y="2786571"/>
            <a:ext cx="406804" cy="286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11785" y="4321339"/>
            <a:ext cx="184911" cy="351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65039" y="4321339"/>
            <a:ext cx="194156" cy="351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51873" y="4321339"/>
            <a:ext cx="194156" cy="351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772286" y="4321339"/>
            <a:ext cx="194156" cy="351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647655" y="4321339"/>
            <a:ext cx="184911" cy="351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868069" y="4321339"/>
            <a:ext cx="194156" cy="351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983455" y="5856106"/>
            <a:ext cx="406804" cy="268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26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27471" y="1940223"/>
            <a:ext cx="428429" cy="372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3570" y="3212965"/>
            <a:ext cx="11520000" cy="1444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7560561" y="3509596"/>
            <a:ext cx="428429" cy="363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692650"/>
            <a:ext cx="11520000" cy="5263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78003" y="1503104"/>
            <a:ext cx="428429" cy="371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18069" y="3476799"/>
            <a:ext cx="418909" cy="362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49177" y="4783061"/>
            <a:ext cx="428429" cy="371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879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5223" y="2852936"/>
            <a:ext cx="1802545" cy="1118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161EDC7D-C065-25C9-77BA-25190682998A}"/>
              </a:ext>
            </a:extLst>
          </p:cNvPr>
          <p:cNvSpPr/>
          <p:nvPr/>
        </p:nvSpPr>
        <p:spPr bwMode="white">
          <a:xfrm>
            <a:off x="2232918" y="2780928"/>
            <a:ext cx="118666" cy="21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BFEF681C-B0E9-CBD5-BB03-63878C93E453}"/>
              </a:ext>
            </a:extLst>
          </p:cNvPr>
          <p:cNvSpPr/>
          <p:nvPr/>
        </p:nvSpPr>
        <p:spPr bwMode="white">
          <a:xfrm>
            <a:off x="3791744" y="3749461"/>
            <a:ext cx="118666" cy="21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047F83C3-5A6F-5C84-8DDD-9B624F4DB4D5}"/>
              </a:ext>
            </a:extLst>
          </p:cNvPr>
          <p:cNvSpPr/>
          <p:nvPr/>
        </p:nvSpPr>
        <p:spPr bwMode="white">
          <a:xfrm>
            <a:off x="4295800" y="2757942"/>
            <a:ext cx="1512168" cy="815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CA5772AC-6654-4935-E963-02F1DC739F9E}"/>
              </a:ext>
            </a:extLst>
          </p:cNvPr>
          <p:cNvSpPr/>
          <p:nvPr/>
        </p:nvSpPr>
        <p:spPr bwMode="white">
          <a:xfrm>
            <a:off x="3910410" y="3356992"/>
            <a:ext cx="529405" cy="21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9A7B90E5-C09D-FE78-F4DD-04EC29C174E2}"/>
              </a:ext>
            </a:extLst>
          </p:cNvPr>
          <p:cNvSpPr/>
          <p:nvPr/>
        </p:nvSpPr>
        <p:spPr bwMode="white">
          <a:xfrm>
            <a:off x="5303912" y="3429000"/>
            <a:ext cx="694730" cy="536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2">
            <a:extLst>
              <a:ext uri="{FF2B5EF4-FFF2-40B4-BE49-F238E27FC236}">
                <a16:creationId xmlns:a16="http://schemas.microsoft.com/office/drawing/2014/main" id="{EAB33359-90CA-932F-36F7-1D80A68D7D3F}"/>
              </a:ext>
            </a:extLst>
          </p:cNvPr>
          <p:cNvSpPr/>
          <p:nvPr/>
        </p:nvSpPr>
        <p:spPr bwMode="white">
          <a:xfrm>
            <a:off x="6168008" y="2827695"/>
            <a:ext cx="72008" cy="144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2">
            <a:extLst>
              <a:ext uri="{FF2B5EF4-FFF2-40B4-BE49-F238E27FC236}">
                <a16:creationId xmlns:a16="http://schemas.microsoft.com/office/drawing/2014/main" id="{CE18F1D6-5CDD-1D99-F264-0AD68F2048B4}"/>
              </a:ext>
            </a:extLst>
          </p:cNvPr>
          <p:cNvSpPr/>
          <p:nvPr/>
        </p:nvSpPr>
        <p:spPr bwMode="white">
          <a:xfrm>
            <a:off x="5663952" y="2854486"/>
            <a:ext cx="531829" cy="144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2">
            <a:extLst>
              <a:ext uri="{FF2B5EF4-FFF2-40B4-BE49-F238E27FC236}">
                <a16:creationId xmlns:a16="http://schemas.microsoft.com/office/drawing/2014/main" id="{3F7F9825-EA56-D0F2-8F26-569EA39F4452}"/>
              </a:ext>
            </a:extLst>
          </p:cNvPr>
          <p:cNvSpPr/>
          <p:nvPr/>
        </p:nvSpPr>
        <p:spPr bwMode="white">
          <a:xfrm>
            <a:off x="7824192" y="3667969"/>
            <a:ext cx="360042" cy="376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2">
            <a:extLst>
              <a:ext uri="{FF2B5EF4-FFF2-40B4-BE49-F238E27FC236}">
                <a16:creationId xmlns:a16="http://schemas.microsoft.com/office/drawing/2014/main" id="{10450306-D79D-ED0F-9D41-41F91D31ED19}"/>
              </a:ext>
            </a:extLst>
          </p:cNvPr>
          <p:cNvSpPr/>
          <p:nvPr/>
        </p:nvSpPr>
        <p:spPr bwMode="white">
          <a:xfrm>
            <a:off x="8334328" y="2780928"/>
            <a:ext cx="1512168" cy="968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2">
            <a:extLst>
              <a:ext uri="{FF2B5EF4-FFF2-40B4-BE49-F238E27FC236}">
                <a16:creationId xmlns:a16="http://schemas.microsoft.com/office/drawing/2014/main" id="{DECD4F2D-53B6-EA3F-5A1F-19B5AE9C9962}"/>
              </a:ext>
            </a:extLst>
          </p:cNvPr>
          <p:cNvSpPr/>
          <p:nvPr/>
        </p:nvSpPr>
        <p:spPr bwMode="white">
          <a:xfrm>
            <a:off x="7874890" y="3429000"/>
            <a:ext cx="597373" cy="376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2">
            <a:extLst>
              <a:ext uri="{FF2B5EF4-FFF2-40B4-BE49-F238E27FC236}">
                <a16:creationId xmlns:a16="http://schemas.microsoft.com/office/drawing/2014/main" id="{DE0C0D17-3C0B-945B-C608-738BFDE2E6A6}"/>
              </a:ext>
            </a:extLst>
          </p:cNvPr>
          <p:cNvSpPr/>
          <p:nvPr/>
        </p:nvSpPr>
        <p:spPr bwMode="white">
          <a:xfrm>
            <a:off x="7957168" y="3457863"/>
            <a:ext cx="360042" cy="376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2">
            <a:extLst>
              <a:ext uri="{FF2B5EF4-FFF2-40B4-BE49-F238E27FC236}">
                <a16:creationId xmlns:a16="http://schemas.microsoft.com/office/drawing/2014/main" id="{C2AAD9D5-7FD7-FEAC-B5E1-AE970ACE68D5}"/>
              </a:ext>
            </a:extLst>
          </p:cNvPr>
          <p:cNvSpPr/>
          <p:nvPr/>
        </p:nvSpPr>
        <p:spPr bwMode="white">
          <a:xfrm>
            <a:off x="10305935" y="2808503"/>
            <a:ext cx="182554" cy="376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2">
            <a:extLst>
              <a:ext uri="{FF2B5EF4-FFF2-40B4-BE49-F238E27FC236}">
                <a16:creationId xmlns:a16="http://schemas.microsoft.com/office/drawing/2014/main" id="{30AFB583-258C-B6D8-AA1F-6214823DD08D}"/>
              </a:ext>
            </a:extLst>
          </p:cNvPr>
          <p:cNvSpPr/>
          <p:nvPr/>
        </p:nvSpPr>
        <p:spPr bwMode="white">
          <a:xfrm>
            <a:off x="9768408" y="2851791"/>
            <a:ext cx="628803" cy="721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2">
            <a:extLst>
              <a:ext uri="{FF2B5EF4-FFF2-40B4-BE49-F238E27FC236}">
                <a16:creationId xmlns:a16="http://schemas.microsoft.com/office/drawing/2014/main" id="{D166ED11-DE76-09DF-2CC6-4CB64E933502}"/>
              </a:ext>
            </a:extLst>
          </p:cNvPr>
          <p:cNvSpPr/>
          <p:nvPr/>
        </p:nvSpPr>
        <p:spPr bwMode="white">
          <a:xfrm>
            <a:off x="9624392" y="3615024"/>
            <a:ext cx="516152" cy="376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235" y="549140"/>
            <a:ext cx="1077716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99260" y="2531110"/>
            <a:ext cx="1214755" cy="1102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22520" y="2531110"/>
            <a:ext cx="1637030" cy="1102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56575" y="2531110"/>
            <a:ext cx="1431290" cy="1102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99260" y="4982845"/>
            <a:ext cx="1421130" cy="1102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23155" y="4982845"/>
            <a:ext cx="1214755" cy="1102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156575" y="4982845"/>
            <a:ext cx="1214755" cy="1102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1180" y="980940"/>
            <a:ext cx="11520000" cy="4286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32436" y="3038659"/>
            <a:ext cx="247537" cy="209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47520" y="3714750"/>
            <a:ext cx="3171190" cy="1564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6421857" y="3038659"/>
            <a:ext cx="247537" cy="209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7"/>
          <p:cNvSpPr/>
          <p:nvPr/>
        </p:nvSpPr>
        <p:spPr bwMode="white">
          <a:xfrm>
            <a:off x="5126990" y="3714750"/>
            <a:ext cx="3203575" cy="1564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9992105" y="3038659"/>
            <a:ext cx="257057" cy="209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9"/>
          <p:cNvSpPr/>
          <p:nvPr/>
        </p:nvSpPr>
        <p:spPr bwMode="white">
          <a:xfrm>
            <a:off x="8507095" y="3714750"/>
            <a:ext cx="3394075" cy="1564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11</cp:revision>
  <dcterms:created xsi:type="dcterms:W3CDTF">2022-11-08T02:00:00Z</dcterms:created>
  <dcterms:modified xsi:type="dcterms:W3CDTF">2022-11-25T15:34:37Z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39101F315F574828A207752D345D7389</vt:lpwstr>
  </property>
</Properties>
</file>