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776611"/>
            <a:ext cx="48196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20" y="3501008"/>
            <a:ext cx="6562725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9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8405" y="3248660"/>
            <a:ext cx="1560830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3160" y="3248660"/>
            <a:ext cx="1571625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4650" y="3248660"/>
            <a:ext cx="1369060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28430" y="3248660"/>
            <a:ext cx="1369060" cy="116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6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421" y="2556905"/>
            <a:ext cx="3056132" cy="98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14942" y="4481647"/>
            <a:ext cx="7140495" cy="971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3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86049" y="3539190"/>
            <a:ext cx="5007867" cy="981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3409323"/>
            <a:ext cx="5179239" cy="97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BBE6559D0F4C4AC187637E0F896932FD</vt:lpwstr>
  </property>
</Properties>
</file>