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145" y="1809378"/>
            <a:ext cx="936307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" y="3573016"/>
            <a:ext cx="11972925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3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4430" y="2568575"/>
            <a:ext cx="342900" cy="215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04099" y="2558372"/>
            <a:ext cx="399867" cy="27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79272" y="2558372"/>
            <a:ext cx="409388" cy="27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81388" y="3340479"/>
            <a:ext cx="390347" cy="27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61223" y="3340479"/>
            <a:ext cx="390347" cy="27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13010" y="3380105"/>
            <a:ext cx="398145" cy="236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3614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2623" y="2827732"/>
            <a:ext cx="3971806" cy="1362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93233" y="4894942"/>
            <a:ext cx="7042209" cy="1879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4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1520" y="3684432"/>
            <a:ext cx="2884760" cy="343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85322" y="3684432"/>
            <a:ext cx="5122115" cy="343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8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50776" y="3481004"/>
            <a:ext cx="161851" cy="25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93652" y="4005033"/>
            <a:ext cx="161851" cy="25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2022-11-25T15:00:53Z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09B9598D370F4C0896F5FB880E42DDBA</vt:lpwstr>
  </property>
</Properties>
</file>