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30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1651635"/>
            <a:ext cx="93630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45" y="3708400"/>
            <a:ext cx="72294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05" y="3405820"/>
            <a:ext cx="228495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8462" y="3405820"/>
            <a:ext cx="161851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3911019"/>
            <a:ext cx="247537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5305" y="3911019"/>
            <a:ext cx="238016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9421" y="3911019"/>
            <a:ext cx="228495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3867" y="4425749"/>
            <a:ext cx="161851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95305" y="4921416"/>
            <a:ext cx="247537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99900" y="4921416"/>
            <a:ext cx="238016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14016" y="4921416"/>
            <a:ext cx="228495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898909" y="4168384"/>
            <a:ext cx="228495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9602776" y="4168384"/>
            <a:ext cx="238016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7950" y="3422591"/>
            <a:ext cx="228495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31338" y="3422591"/>
            <a:ext cx="247537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5256" y="3045208"/>
            <a:ext cx="390347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132" y="3655758"/>
            <a:ext cx="399867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6584950" y="2586990"/>
            <a:ext cx="37211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7035800" y="2586990"/>
            <a:ext cx="43434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8088991" y="2587295"/>
            <a:ext cx="390347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7070090" y="3093085"/>
            <a:ext cx="37973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7530465" y="3093085"/>
            <a:ext cx="44386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7"/>
          <p:cNvSpPr/>
          <p:nvPr/>
        </p:nvSpPr>
        <p:spPr bwMode="white">
          <a:xfrm>
            <a:off x="6565900" y="3598545"/>
            <a:ext cx="37973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7"/>
          <p:cNvSpPr/>
          <p:nvPr/>
        </p:nvSpPr>
        <p:spPr bwMode="white">
          <a:xfrm>
            <a:off x="7026275" y="3598545"/>
            <a:ext cx="44386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8088991" y="3598519"/>
            <a:ext cx="390347" cy="34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0"/>
          <p:cNvSpPr/>
          <p:nvPr/>
        </p:nvSpPr>
        <p:spPr bwMode="white">
          <a:xfrm>
            <a:off x="7089140" y="4104005"/>
            <a:ext cx="3613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0"/>
          <p:cNvSpPr/>
          <p:nvPr/>
        </p:nvSpPr>
        <p:spPr bwMode="white">
          <a:xfrm>
            <a:off x="7538720" y="4104005"/>
            <a:ext cx="44386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0"/>
          <p:cNvSpPr/>
          <p:nvPr/>
        </p:nvSpPr>
        <p:spPr bwMode="white">
          <a:xfrm>
            <a:off x="8069757" y="4104005"/>
            <a:ext cx="390347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9"/>
          <p:cNvSpPr/>
          <p:nvPr/>
        </p:nvSpPr>
        <p:spPr bwMode="white">
          <a:xfrm>
            <a:off x="8888727" y="3951493"/>
            <a:ext cx="2142148" cy="34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bldLvl="0" animBg="1"/>
      <p:bldP spid="19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814581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6595" y="2814581"/>
            <a:ext cx="228495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5355" y="3453136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4442578" y="2814581"/>
            <a:ext cx="228495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5023338" y="2814581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4452099" y="3453136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5013818" y="3453136"/>
            <a:ext cx="238016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7098842" y="2814581"/>
            <a:ext cx="228495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7127404" y="3453136"/>
            <a:ext cx="161851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7660561" y="3453136"/>
            <a:ext cx="228495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9745586" y="2814581"/>
            <a:ext cx="228495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10316826" y="2814581"/>
            <a:ext cx="228495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9774148" y="3453136"/>
            <a:ext cx="161851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1186512" y="4644469"/>
            <a:ext cx="3208462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B49AB63FD15B46FD97DAC5C2EFF709D7</vt:lpwstr>
  </property>
</Properties>
</file>