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60" r:id="rId4"/>
    <p:sldId id="261" r:id="rId5"/>
    <p:sldId id="262" r:id="rId6"/>
    <p:sldId id="263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370" y="1800994"/>
            <a:ext cx="5762625" cy="11239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970" y="3573016"/>
            <a:ext cx="7591425" cy="942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61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8363" y="4083820"/>
            <a:ext cx="590280" cy="476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85322" y="4083820"/>
            <a:ext cx="894942" cy="476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13223" y="4083820"/>
            <a:ext cx="590280" cy="476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78743" y="4083820"/>
            <a:ext cx="894942" cy="476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71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38776" y="3865411"/>
            <a:ext cx="1018710" cy="333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57024" y="3865411"/>
            <a:ext cx="1028231" cy="343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70479" y="3865411"/>
            <a:ext cx="1209123" cy="343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59834" y="3903568"/>
            <a:ext cx="771173" cy="314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899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66340" y="2176145"/>
            <a:ext cx="405765" cy="276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41322" y="2176492"/>
            <a:ext cx="390347" cy="276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2279650" y="3152140"/>
            <a:ext cx="405765" cy="276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8069950" y="3120430"/>
            <a:ext cx="390347" cy="276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2871669" y="4073902"/>
            <a:ext cx="390347" cy="266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9336198" y="4083437"/>
            <a:ext cx="409388" cy="276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698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99371" y="4406685"/>
            <a:ext cx="228495" cy="257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50578" y="4406685"/>
            <a:ext cx="238016" cy="266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2022-11-25T14:54:27Z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9A1E42AB1F9549CFA25D73170CB0340E</vt:lpwstr>
  </property>
</Properties>
</file>