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4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0695"/>
            <a:ext cx="83820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3573016"/>
            <a:ext cx="11978640" cy="811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4528" y="2803509"/>
            <a:ext cx="685487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40991" y="2774942"/>
            <a:ext cx="2018380" cy="33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9173" y="3470059"/>
            <a:ext cx="704528" cy="26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12297" y="3470059"/>
            <a:ext cx="399867" cy="26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54909" y="4146132"/>
            <a:ext cx="761652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7685" y="4812682"/>
            <a:ext cx="771173" cy="26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9305" y="5488755"/>
            <a:ext cx="771173" cy="26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17752" y="5488755"/>
            <a:ext cx="923504" cy="26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71735" y="6164828"/>
            <a:ext cx="590280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71206" y="6164828"/>
            <a:ext cx="542677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2471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9869" y="2536941"/>
            <a:ext cx="685966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9738" y="2536941"/>
            <a:ext cx="211717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9345" y="2536941"/>
            <a:ext cx="677497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79869" y="3138352"/>
            <a:ext cx="685966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5050" y="3138352"/>
            <a:ext cx="533529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7795" y="3138352"/>
            <a:ext cx="372623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4322" y="3138352"/>
            <a:ext cx="211717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76862" y="3731294"/>
            <a:ext cx="677497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38701" y="4993411"/>
            <a:ext cx="685966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35694" y="4993411"/>
            <a:ext cx="635153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38701" y="5586352"/>
            <a:ext cx="685966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35694" y="5586352"/>
            <a:ext cx="685966" cy="22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847528" y="6458823"/>
            <a:ext cx="576064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884536" y="6458823"/>
            <a:ext cx="635153" cy="22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4">
            <a:extLst>
              <a:ext uri="{FF2B5EF4-FFF2-40B4-BE49-F238E27FC236}">
                <a16:creationId xmlns:a16="http://schemas.microsoft.com/office/drawing/2014/main" id="{E50A866B-A679-DFEE-6B92-F49AC6466AAD}"/>
              </a:ext>
            </a:extLst>
          </p:cNvPr>
          <p:cNvSpPr/>
          <p:nvPr/>
        </p:nvSpPr>
        <p:spPr bwMode="white">
          <a:xfrm>
            <a:off x="1815716" y="6503867"/>
            <a:ext cx="63624" cy="130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3572910"/>
            <a:ext cx="4379504" cy="34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2022-11-25T14:42:20Z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517DE485F3BA4E63AD2BD32E778E06AF</vt:lpwstr>
  </property>
</Properties>
</file>