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0" r:id="rId4"/>
    <p:sldId id="261" r:id="rId5"/>
    <p:sldId id="262" r:id="rId6"/>
    <p:sldId id="265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9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742703"/>
            <a:ext cx="8382000" cy="1038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20" y="3573016"/>
            <a:ext cx="10906125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6876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57818" y="4871765"/>
            <a:ext cx="742611" cy="257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57289" y="4871765"/>
            <a:ext cx="390347" cy="276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14016" y="4871765"/>
            <a:ext cx="542677" cy="257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70214" y="4871765"/>
            <a:ext cx="599801" cy="257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755438" y="4890819"/>
            <a:ext cx="390347" cy="266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069289" y="4871765"/>
            <a:ext cx="542677" cy="257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716694" y="5643456"/>
            <a:ext cx="390347" cy="323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327669" y="6291295"/>
            <a:ext cx="742611" cy="342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05704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35360" y="2122285"/>
            <a:ext cx="374660" cy="265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57980" y="2131428"/>
            <a:ext cx="383798" cy="265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99395" y="2122285"/>
            <a:ext cx="374660" cy="265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12358" y="2122285"/>
            <a:ext cx="374660" cy="265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08983" y="3018285"/>
            <a:ext cx="365521" cy="265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21947" y="3018285"/>
            <a:ext cx="365521" cy="256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70944" y="3027428"/>
            <a:ext cx="383798" cy="265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812358" y="3009142"/>
            <a:ext cx="374660" cy="27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907946" y="5102857"/>
            <a:ext cx="575697" cy="256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443138" y="5102857"/>
            <a:ext cx="566559" cy="256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978330" y="5102857"/>
            <a:ext cx="566559" cy="256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540937" y="5102857"/>
            <a:ext cx="712767" cy="256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081569" y="6373714"/>
            <a:ext cx="402074" cy="246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616761" y="6373714"/>
            <a:ext cx="740181" cy="246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316438" y="6373714"/>
            <a:ext cx="740181" cy="246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025253" y="6373714"/>
            <a:ext cx="740181" cy="246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261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61884" y="4234330"/>
            <a:ext cx="390347" cy="285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18082" y="4224801"/>
            <a:ext cx="371305" cy="304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2022-11-25T14:44:15Z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C00109924D9D4E8DB0E38F74290C7F81</vt:lpwstr>
  </property>
</Properties>
</file>