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98687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3573016"/>
            <a:ext cx="952500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9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4700895"/>
            <a:ext cx="685487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7685" y="5367902"/>
            <a:ext cx="2218314" cy="34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747239" y="4700895"/>
            <a:ext cx="685487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4604429" y="5367902"/>
            <a:ext cx="1913652" cy="34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241652" y="4700895"/>
            <a:ext cx="685487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7260694" y="5367902"/>
            <a:ext cx="1599471" cy="34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9736066" y="4700895"/>
            <a:ext cx="685487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9755107" y="5367902"/>
            <a:ext cx="1294809" cy="34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272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1308" y="1878584"/>
            <a:ext cx="348081" cy="29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39922" y="1878584"/>
            <a:ext cx="356571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9552" y="2515752"/>
            <a:ext cx="339591" cy="28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2328" y="2524247"/>
            <a:ext cx="356571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3103" y="3135929"/>
            <a:ext cx="348081" cy="29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6124" y="3144424"/>
            <a:ext cx="348081" cy="28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35349" y="3161415"/>
            <a:ext cx="212244" cy="22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81472" y="3144424"/>
            <a:ext cx="339591" cy="28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23673" y="4410265"/>
            <a:ext cx="653714" cy="22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14042" y="4384778"/>
            <a:ext cx="1298939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86695" y="5727079"/>
            <a:ext cx="687673" cy="22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77717" y="5727079"/>
            <a:ext cx="679183" cy="22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95184" y="6347256"/>
            <a:ext cx="679183" cy="23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50451" y="6347256"/>
            <a:ext cx="670694" cy="23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4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2049" y="4072156"/>
            <a:ext cx="3436958" cy="29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7520" y="4767784"/>
            <a:ext cx="1656595" cy="30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F6DC688B07E547F090AC3BEF3194DFE9</vt:lpwstr>
  </property>
</Properties>
</file>