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0695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20" y="3573016"/>
            <a:ext cx="922972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3338" y="4711406"/>
            <a:ext cx="723570" cy="31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40528" y="4701875"/>
            <a:ext cx="733090" cy="34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541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8470" y="2013494"/>
            <a:ext cx="1585597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7399" y="2013494"/>
            <a:ext cx="1594309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7386" y="2030922"/>
            <a:ext cx="662117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3894" y="2022208"/>
            <a:ext cx="1280674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8092" y="3277034"/>
            <a:ext cx="1664006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5126" y="3277034"/>
            <a:ext cx="1332947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1101" y="3277034"/>
            <a:ext cx="1664006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0482" y="3277034"/>
            <a:ext cx="679541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68092" y="4531860"/>
            <a:ext cx="1341659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4067" y="4531860"/>
            <a:ext cx="1341659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48755" y="4531860"/>
            <a:ext cx="1332947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57076" y="4540574"/>
            <a:ext cx="688253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80216" y="5812828"/>
            <a:ext cx="688253" cy="28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35132" y="5795400"/>
            <a:ext cx="696965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07473" y="5812828"/>
            <a:ext cx="688253" cy="28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71101" y="5804114"/>
            <a:ext cx="688253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6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2148" y="2947821"/>
            <a:ext cx="752132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7041" y="2938291"/>
            <a:ext cx="752132" cy="33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6512" y="2938291"/>
            <a:ext cx="752132" cy="324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1983" y="3624430"/>
            <a:ext cx="1409057" cy="34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0429" y="3624430"/>
            <a:ext cx="1409057" cy="34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8876" y="3624430"/>
            <a:ext cx="1409057" cy="34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3289" y="4320098"/>
            <a:ext cx="1428099" cy="33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9685" y="4320098"/>
            <a:ext cx="1428099" cy="33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5A5E568863E5442C9574E7B035BB6B9A</vt:lpwstr>
  </property>
</Properties>
</file>