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809378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5" y="3429000"/>
            <a:ext cx="36004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1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4885918"/>
            <a:ext cx="33322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6611" y="4847763"/>
            <a:ext cx="418909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3966" y="4847763"/>
            <a:ext cx="418909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5504" y="4847763"/>
            <a:ext cx="418909" cy="34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16694" y="4885918"/>
            <a:ext cx="333223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1919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439920" y="1701165"/>
            <a:ext cx="2012315" cy="193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103745" y="1845310"/>
            <a:ext cx="2012315" cy="193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9451588" y="2728360"/>
            <a:ext cx="1877661" cy="34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984049" y="4728617"/>
            <a:ext cx="5706981" cy="193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85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6810" y="5092700"/>
            <a:ext cx="32893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379720" y="5092700"/>
            <a:ext cx="30035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4556760" y="5464810"/>
            <a:ext cx="32829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4949190" y="5464810"/>
            <a:ext cx="35433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5340985" y="5464810"/>
            <a:ext cx="31940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9602470" y="4740275"/>
            <a:ext cx="32258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10003790" y="4740275"/>
            <a:ext cx="30734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10355580" y="4740275"/>
            <a:ext cx="34163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4"/>
          <p:cNvSpPr/>
          <p:nvPr/>
        </p:nvSpPr>
        <p:spPr bwMode="white">
          <a:xfrm>
            <a:off x="9602470" y="5092700"/>
            <a:ext cx="32258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4"/>
          <p:cNvSpPr/>
          <p:nvPr/>
        </p:nvSpPr>
        <p:spPr bwMode="white">
          <a:xfrm>
            <a:off x="10003790" y="5092700"/>
            <a:ext cx="30734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/>
          <p:cNvSpPr/>
          <p:nvPr/>
        </p:nvSpPr>
        <p:spPr bwMode="white">
          <a:xfrm>
            <a:off x="10355580" y="5092700"/>
            <a:ext cx="34163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6"/>
          <p:cNvSpPr/>
          <p:nvPr/>
        </p:nvSpPr>
        <p:spPr bwMode="white">
          <a:xfrm>
            <a:off x="9602470" y="5464810"/>
            <a:ext cx="32258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6"/>
          <p:cNvSpPr/>
          <p:nvPr/>
        </p:nvSpPr>
        <p:spPr bwMode="white">
          <a:xfrm>
            <a:off x="10003790" y="5464810"/>
            <a:ext cx="30734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6"/>
          <p:cNvSpPr/>
          <p:nvPr/>
        </p:nvSpPr>
        <p:spPr bwMode="white">
          <a:xfrm>
            <a:off x="10355580" y="5464810"/>
            <a:ext cx="34163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7"/>
          <p:cNvSpPr/>
          <p:nvPr/>
        </p:nvSpPr>
        <p:spPr bwMode="white">
          <a:xfrm>
            <a:off x="9602470" y="5864860"/>
            <a:ext cx="32258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7"/>
          <p:cNvSpPr/>
          <p:nvPr/>
        </p:nvSpPr>
        <p:spPr bwMode="white">
          <a:xfrm>
            <a:off x="10003790" y="5864860"/>
            <a:ext cx="30734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7"/>
          <p:cNvSpPr/>
          <p:nvPr/>
        </p:nvSpPr>
        <p:spPr bwMode="white">
          <a:xfrm>
            <a:off x="10355580" y="5864860"/>
            <a:ext cx="34163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3" grpId="0" bldLvl="0" animBg="1"/>
      <p:bldP spid="27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7F7BD28D21AB46FB89A99A5406BD9109</vt:lpwstr>
  </property>
</Properties>
</file>