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395" y="1809378"/>
            <a:ext cx="7648575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5" y="3573016"/>
            <a:ext cx="725805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1520000" cy="5707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55702" y="2956015"/>
            <a:ext cx="476033" cy="39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99636" y="3842193"/>
            <a:ext cx="238016" cy="276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08826" y="3842193"/>
            <a:ext cx="257057" cy="26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03371" y="3842193"/>
            <a:ext cx="228495" cy="26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2"/>
          <p:cNvSpPr/>
          <p:nvPr/>
        </p:nvSpPr>
        <p:spPr bwMode="white">
          <a:xfrm>
            <a:off x="10145454" y="2365230"/>
            <a:ext cx="1104396" cy="34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9440925" y="5128580"/>
            <a:ext cx="390347" cy="333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4699636" y="5919469"/>
            <a:ext cx="247537" cy="26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0"/>
          <p:cNvSpPr/>
          <p:nvPr/>
        </p:nvSpPr>
        <p:spPr bwMode="white">
          <a:xfrm>
            <a:off x="5708826" y="5919469"/>
            <a:ext cx="257057" cy="26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1"/>
          <p:cNvSpPr/>
          <p:nvPr/>
        </p:nvSpPr>
        <p:spPr bwMode="white">
          <a:xfrm>
            <a:off x="7831933" y="5919469"/>
            <a:ext cx="171371" cy="26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7"/>
          <p:cNvSpPr/>
          <p:nvPr/>
        </p:nvSpPr>
        <p:spPr bwMode="white">
          <a:xfrm>
            <a:off x="9459966" y="4509208"/>
            <a:ext cx="352264" cy="333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13849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4171" y="2584754"/>
            <a:ext cx="3725979" cy="903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06396" y="4354166"/>
            <a:ext cx="5033836" cy="903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15805" y="6067107"/>
            <a:ext cx="3443708" cy="329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1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8225" y="4048760"/>
            <a:ext cx="10963910" cy="1021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2022-11-25T14:21:39Z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67A234B9293F40F9A6E133841462852E</vt:lpwstr>
  </property>
</Properties>
</file>