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6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809378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20" y="3501008"/>
            <a:ext cx="80867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9801" y="3424815"/>
            <a:ext cx="1094876" cy="141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5157" y="2786187"/>
            <a:ext cx="1123438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107" y="3424815"/>
            <a:ext cx="1085355" cy="141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0462" y="2786187"/>
            <a:ext cx="1113917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875" y="3150870"/>
            <a:ext cx="2122805" cy="167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736840" y="2786380"/>
            <a:ext cx="120078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307636" y="3424815"/>
            <a:ext cx="1104396" cy="141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0402512" y="2786187"/>
            <a:ext cx="1123438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5147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19" y="1925159"/>
            <a:ext cx="3263336" cy="1809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1238" y="5560569"/>
            <a:ext cx="3554285" cy="78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4683471"/>
            <a:ext cx="3770181" cy="95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49F047BC4C9F42B59ECA3FD1A996BA0E</vt:lpwstr>
  </property>
</Properties>
</file>