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723390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593465"/>
            <a:ext cx="727710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214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9704" y="2687441"/>
            <a:ext cx="20912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2610" y="2687441"/>
            <a:ext cx="20912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5085" y="2679069"/>
            <a:ext cx="209121" cy="24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9627" y="2679069"/>
            <a:ext cx="217486" cy="24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2102" y="2679069"/>
            <a:ext cx="217486" cy="24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5008" y="2687441"/>
            <a:ext cx="217486" cy="22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9704" y="3474418"/>
            <a:ext cx="20912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14245" y="3474418"/>
            <a:ext cx="22585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05085" y="3474418"/>
            <a:ext cx="20912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9627" y="3474418"/>
            <a:ext cx="217486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92102" y="3474418"/>
            <a:ext cx="209121" cy="226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05008" y="3474418"/>
            <a:ext cx="209121" cy="234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32149" y="4713488"/>
            <a:ext cx="4734517" cy="1950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1861847"/>
            <a:ext cx="3760661" cy="158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4942" y="4989235"/>
            <a:ext cx="3760661" cy="96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091719"/>
            <a:ext cx="3941553" cy="96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0413" y="3091719"/>
            <a:ext cx="1989818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2022-11-25T14:19:42Z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AD68AE884A5D425DB2B40BEF00BBA42B</vt:lpwstr>
  </property>
</Properties>
</file>