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95" y="1723390"/>
            <a:ext cx="7648575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627120"/>
            <a:ext cx="113347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7487" y="3091970"/>
            <a:ext cx="228495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38049" y="3091970"/>
            <a:ext cx="228495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2367074" y="3997833"/>
            <a:ext cx="218975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1814876" y="5075334"/>
            <a:ext cx="21897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2367074" y="5075334"/>
            <a:ext cx="21897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5"/>
          <p:cNvSpPr/>
          <p:nvPr/>
        </p:nvSpPr>
        <p:spPr bwMode="white">
          <a:xfrm>
            <a:off x="2357553" y="5647458"/>
            <a:ext cx="22849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7"/>
          <p:cNvSpPr/>
          <p:nvPr/>
        </p:nvSpPr>
        <p:spPr bwMode="white">
          <a:xfrm>
            <a:off x="4480661" y="3969227"/>
            <a:ext cx="238016" cy="276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7946181" y="3101505"/>
            <a:ext cx="21897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9126743" y="3091970"/>
            <a:ext cx="228495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8"/>
          <p:cNvSpPr/>
          <p:nvPr/>
        </p:nvSpPr>
        <p:spPr bwMode="white">
          <a:xfrm>
            <a:off x="7755768" y="4026439"/>
            <a:ext cx="209454" cy="22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2"/>
          <p:cNvSpPr/>
          <p:nvPr/>
        </p:nvSpPr>
        <p:spPr bwMode="white">
          <a:xfrm>
            <a:off x="7194049" y="5065798"/>
            <a:ext cx="22849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13"/>
          <p:cNvSpPr/>
          <p:nvPr/>
        </p:nvSpPr>
        <p:spPr bwMode="white">
          <a:xfrm>
            <a:off x="7746247" y="5065798"/>
            <a:ext cx="21897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16"/>
          <p:cNvSpPr/>
          <p:nvPr/>
        </p:nvSpPr>
        <p:spPr bwMode="white">
          <a:xfrm>
            <a:off x="7746247" y="5637922"/>
            <a:ext cx="22849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9"/>
          <p:cNvSpPr/>
          <p:nvPr/>
        </p:nvSpPr>
        <p:spPr bwMode="white">
          <a:xfrm>
            <a:off x="9117223" y="4531816"/>
            <a:ext cx="238016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4"/>
          <p:cNvSpPr/>
          <p:nvPr/>
        </p:nvSpPr>
        <p:spPr bwMode="white">
          <a:xfrm>
            <a:off x="9117223" y="5065798"/>
            <a:ext cx="238016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796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3525" y="2321302"/>
            <a:ext cx="214149" cy="22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9917" y="2321302"/>
            <a:ext cx="196303" cy="2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7386" y="2321302"/>
            <a:ext cx="205226" cy="22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2742" y="3241116"/>
            <a:ext cx="205226" cy="22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48816" y="3241116"/>
            <a:ext cx="205226" cy="22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06309" y="3241116"/>
            <a:ext cx="196303" cy="22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89700" y="4714875"/>
            <a:ext cx="4597400" cy="198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4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3319352"/>
            <a:ext cx="21897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9123" y="3900631"/>
            <a:ext cx="238016" cy="22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09884" y="3900631"/>
            <a:ext cx="218975" cy="22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18347" y="4434264"/>
            <a:ext cx="21897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99107" y="4434264"/>
            <a:ext cx="209454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99107" y="3891102"/>
            <a:ext cx="21897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9031537" y="3900631"/>
            <a:ext cx="238016" cy="22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9783669" y="3891102"/>
            <a:ext cx="228495" cy="23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2022-11-25T14:18:27Z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461B0FC46FEC4169B7923D6CD082CFCE</vt:lpwstr>
  </property>
</Properties>
</file>