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809378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645024"/>
            <a:ext cx="113728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6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995438" y="5440508"/>
            <a:ext cx="238016" cy="2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99570" y="5440508"/>
            <a:ext cx="209454" cy="2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757421" y="4774055"/>
            <a:ext cx="247537" cy="25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070942" y="4774055"/>
            <a:ext cx="228495" cy="25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9517090" y="4050477"/>
            <a:ext cx="238016" cy="22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8993454" y="5126323"/>
            <a:ext cx="161851" cy="22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7"/>
          <p:cNvSpPr/>
          <p:nvPr/>
        </p:nvSpPr>
        <p:spPr bwMode="white">
          <a:xfrm>
            <a:off x="9517090" y="5116802"/>
            <a:ext cx="228495" cy="2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9517090" y="5669007"/>
            <a:ext cx="218975" cy="2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10792859" y="4021915"/>
            <a:ext cx="361785" cy="31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8"/>
          <p:cNvSpPr/>
          <p:nvPr/>
        </p:nvSpPr>
        <p:spPr bwMode="white">
          <a:xfrm>
            <a:off x="10631008" y="5059678"/>
            <a:ext cx="1104396" cy="31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2"/>
          <p:cNvSpPr/>
          <p:nvPr/>
        </p:nvSpPr>
        <p:spPr bwMode="white">
          <a:xfrm>
            <a:off x="10650049" y="5669007"/>
            <a:ext cx="675966" cy="30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bldLvl="0" animBg="1"/>
      <p:bldP spid="16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1016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5"/>
          <p:cNvSpPr/>
          <p:nvPr/>
        </p:nvSpPr>
        <p:spPr bwMode="white">
          <a:xfrm>
            <a:off x="1637665" y="3992245"/>
            <a:ext cx="347345" cy="27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2130425" y="3992245"/>
            <a:ext cx="314325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6"/>
          <p:cNvSpPr/>
          <p:nvPr/>
        </p:nvSpPr>
        <p:spPr bwMode="white">
          <a:xfrm>
            <a:off x="2628383" y="4001339"/>
            <a:ext cx="220198" cy="23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7"/>
          <p:cNvSpPr/>
          <p:nvPr/>
        </p:nvSpPr>
        <p:spPr bwMode="white">
          <a:xfrm>
            <a:off x="3426601" y="4001339"/>
            <a:ext cx="211023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8"/>
          <p:cNvSpPr/>
          <p:nvPr/>
        </p:nvSpPr>
        <p:spPr bwMode="white">
          <a:xfrm>
            <a:off x="4096370" y="3946220"/>
            <a:ext cx="376171" cy="32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18"/>
          <p:cNvSpPr/>
          <p:nvPr/>
        </p:nvSpPr>
        <p:spPr bwMode="white">
          <a:xfrm>
            <a:off x="3270628" y="5278277"/>
            <a:ext cx="201848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19"/>
          <p:cNvSpPr/>
          <p:nvPr/>
        </p:nvSpPr>
        <p:spPr bwMode="white">
          <a:xfrm>
            <a:off x="3821123" y="5278277"/>
            <a:ext cx="155973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" name="Rectangle 17"/>
          <p:cNvSpPr/>
          <p:nvPr/>
        </p:nvSpPr>
        <p:spPr bwMode="white">
          <a:xfrm>
            <a:off x="2499934" y="5278277"/>
            <a:ext cx="220198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2" name="Rectangle 15"/>
          <p:cNvSpPr/>
          <p:nvPr/>
        </p:nvSpPr>
        <p:spPr bwMode="white">
          <a:xfrm>
            <a:off x="3802773" y="4708708"/>
            <a:ext cx="201848" cy="22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3" name="Rectangle 23"/>
          <p:cNvSpPr/>
          <p:nvPr/>
        </p:nvSpPr>
        <p:spPr bwMode="white">
          <a:xfrm>
            <a:off x="3270628" y="5765167"/>
            <a:ext cx="201848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4" name="Rectangle 24"/>
          <p:cNvSpPr/>
          <p:nvPr/>
        </p:nvSpPr>
        <p:spPr bwMode="white">
          <a:xfrm>
            <a:off x="3821123" y="5774354"/>
            <a:ext cx="155973" cy="22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27"/>
          <p:cNvSpPr/>
          <p:nvPr/>
        </p:nvSpPr>
        <p:spPr bwMode="white">
          <a:xfrm>
            <a:off x="3802773" y="6334736"/>
            <a:ext cx="211023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2"/>
          <p:cNvSpPr/>
          <p:nvPr/>
        </p:nvSpPr>
        <p:spPr bwMode="white">
          <a:xfrm>
            <a:off x="4224819" y="1980287"/>
            <a:ext cx="220198" cy="23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7" name="Rectangle 9"/>
          <p:cNvSpPr/>
          <p:nvPr/>
        </p:nvSpPr>
        <p:spPr bwMode="white">
          <a:xfrm>
            <a:off x="5949950" y="4001135"/>
            <a:ext cx="342900" cy="27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8" name="Rectangle 9"/>
          <p:cNvSpPr/>
          <p:nvPr/>
        </p:nvSpPr>
        <p:spPr bwMode="white">
          <a:xfrm>
            <a:off x="6463665" y="4001135"/>
            <a:ext cx="284480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9" name="Rectangle 10"/>
          <p:cNvSpPr/>
          <p:nvPr/>
        </p:nvSpPr>
        <p:spPr bwMode="white">
          <a:xfrm>
            <a:off x="6931421" y="4001339"/>
            <a:ext cx="220198" cy="23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0" name="Rectangle 11"/>
          <p:cNvSpPr/>
          <p:nvPr/>
        </p:nvSpPr>
        <p:spPr bwMode="white">
          <a:xfrm>
            <a:off x="7729639" y="4001339"/>
            <a:ext cx="220198" cy="23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1" name="Rectangle 12"/>
          <p:cNvSpPr/>
          <p:nvPr/>
        </p:nvSpPr>
        <p:spPr bwMode="white">
          <a:xfrm>
            <a:off x="8390233" y="3955406"/>
            <a:ext cx="385346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2" name="Rectangle 13"/>
          <p:cNvSpPr/>
          <p:nvPr/>
        </p:nvSpPr>
        <p:spPr bwMode="white">
          <a:xfrm>
            <a:off x="9894920" y="4001339"/>
            <a:ext cx="229373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3" name="Rectangle 14"/>
          <p:cNvSpPr/>
          <p:nvPr/>
        </p:nvSpPr>
        <p:spPr bwMode="white">
          <a:xfrm>
            <a:off x="10564690" y="3946220"/>
            <a:ext cx="376171" cy="32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4" name="Rectangle 21"/>
          <p:cNvSpPr/>
          <p:nvPr/>
        </p:nvSpPr>
        <p:spPr bwMode="white">
          <a:xfrm>
            <a:off x="8610432" y="5269090"/>
            <a:ext cx="155973" cy="22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5" name="Rectangle 22"/>
          <p:cNvSpPr/>
          <p:nvPr/>
        </p:nvSpPr>
        <p:spPr bwMode="white">
          <a:xfrm>
            <a:off x="9124227" y="5259904"/>
            <a:ext cx="211023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6" name="Rectangle 20"/>
          <p:cNvSpPr/>
          <p:nvPr/>
        </p:nvSpPr>
        <p:spPr bwMode="white">
          <a:xfrm>
            <a:off x="7830563" y="5269090"/>
            <a:ext cx="211023" cy="22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7" name="Rectangle 16"/>
          <p:cNvSpPr/>
          <p:nvPr/>
        </p:nvSpPr>
        <p:spPr bwMode="white">
          <a:xfrm>
            <a:off x="9124227" y="4690334"/>
            <a:ext cx="211023" cy="22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8" name="Rectangle 25"/>
          <p:cNvSpPr/>
          <p:nvPr/>
        </p:nvSpPr>
        <p:spPr bwMode="white">
          <a:xfrm>
            <a:off x="8610432" y="5755980"/>
            <a:ext cx="155973" cy="22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9" name="Rectangle 26"/>
          <p:cNvSpPr/>
          <p:nvPr/>
        </p:nvSpPr>
        <p:spPr bwMode="white">
          <a:xfrm>
            <a:off x="9133402" y="5755980"/>
            <a:ext cx="211023" cy="22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0" name="Rectangle 28"/>
          <p:cNvSpPr/>
          <p:nvPr/>
        </p:nvSpPr>
        <p:spPr bwMode="white">
          <a:xfrm>
            <a:off x="9124227" y="6325550"/>
            <a:ext cx="220198" cy="22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1" name="Rectangle 3"/>
          <p:cNvSpPr/>
          <p:nvPr/>
        </p:nvSpPr>
        <p:spPr bwMode="white">
          <a:xfrm>
            <a:off x="7078220" y="1971100"/>
            <a:ext cx="220198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2" name="Rectangle 4"/>
          <p:cNvSpPr/>
          <p:nvPr/>
        </p:nvSpPr>
        <p:spPr bwMode="white">
          <a:xfrm>
            <a:off x="9298551" y="1971100"/>
            <a:ext cx="238547" cy="2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8" grpId="0" bldLvl="0" animBg="1"/>
      <p:bldP spid="39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3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462280" y="3498863"/>
            <a:ext cx="428429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6677" y="3508386"/>
            <a:ext cx="257057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4909" y="3498863"/>
            <a:ext cx="247537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08495" y="3508386"/>
            <a:ext cx="171371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10526280" y="2889386"/>
            <a:ext cx="218975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11306975" y="2517985"/>
            <a:ext cx="209454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10692765" y="3184525"/>
            <a:ext cx="100520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5432727" y="2746540"/>
            <a:ext cx="228495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7755768" y="2746540"/>
            <a:ext cx="161851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8"/>
          <p:cNvSpPr/>
          <p:nvPr/>
        </p:nvSpPr>
        <p:spPr bwMode="white">
          <a:xfrm>
            <a:off x="2462280" y="4993988"/>
            <a:ext cx="428429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9"/>
          <p:cNvSpPr/>
          <p:nvPr/>
        </p:nvSpPr>
        <p:spPr bwMode="white">
          <a:xfrm>
            <a:off x="3566677" y="4993988"/>
            <a:ext cx="238016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0"/>
          <p:cNvSpPr/>
          <p:nvPr/>
        </p:nvSpPr>
        <p:spPr bwMode="white">
          <a:xfrm>
            <a:off x="4585388" y="4993988"/>
            <a:ext cx="247537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1"/>
          <p:cNvSpPr/>
          <p:nvPr/>
        </p:nvSpPr>
        <p:spPr bwMode="white">
          <a:xfrm>
            <a:off x="6670413" y="4993988"/>
            <a:ext cx="257057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5"/>
          <p:cNvSpPr/>
          <p:nvPr/>
        </p:nvSpPr>
        <p:spPr bwMode="white">
          <a:xfrm>
            <a:off x="10535801" y="4155956"/>
            <a:ext cx="199933" cy="209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2"/>
          <p:cNvSpPr/>
          <p:nvPr/>
        </p:nvSpPr>
        <p:spPr bwMode="white">
          <a:xfrm>
            <a:off x="11306975" y="3784556"/>
            <a:ext cx="199933" cy="21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6"/>
          <p:cNvSpPr/>
          <p:nvPr/>
        </p:nvSpPr>
        <p:spPr bwMode="white">
          <a:xfrm>
            <a:off x="10727690" y="4460875"/>
            <a:ext cx="915035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3"/>
          <p:cNvSpPr/>
          <p:nvPr/>
        </p:nvSpPr>
        <p:spPr bwMode="white">
          <a:xfrm>
            <a:off x="5423206" y="4232141"/>
            <a:ext cx="238016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14"/>
          <p:cNvSpPr/>
          <p:nvPr/>
        </p:nvSpPr>
        <p:spPr bwMode="white">
          <a:xfrm>
            <a:off x="7727206" y="4232141"/>
            <a:ext cx="247537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2022-11-25T14:15:24Z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518FE5F004D64252B5595D8D92BC6F8C</vt:lpwstr>
  </property>
</Properties>
</file>