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594495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3593465"/>
            <a:ext cx="96964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47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3289458"/>
            <a:ext cx="2561057" cy="33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735" y="3946582"/>
            <a:ext cx="2370644" cy="2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9098181" y="3289458"/>
            <a:ext cx="2522975" cy="34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9069619" y="3908488"/>
            <a:ext cx="2542016" cy="34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052445" y="5365115"/>
            <a:ext cx="342900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7622479" y="5365588"/>
            <a:ext cx="390347" cy="28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3052561" y="6194135"/>
            <a:ext cx="390347" cy="27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7622479" y="6194135"/>
            <a:ext cx="390347" cy="27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272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09395" y="3367405"/>
            <a:ext cx="2572385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495550" y="2565400"/>
            <a:ext cx="401955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095839" y="3433274"/>
            <a:ext cx="2878041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19020" y="5429734"/>
            <a:ext cx="6367349" cy="79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3975689"/>
            <a:ext cx="2522975" cy="34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024" y="3975689"/>
            <a:ext cx="2903801" cy="34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1537" y="4004265"/>
            <a:ext cx="1961256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6AA56A8649304BCBACF9A67C852793BB</vt:lpwstr>
  </property>
</Properties>
</file>