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700808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70" y="3429000"/>
            <a:ext cx="62198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3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8314" y="4079434"/>
            <a:ext cx="390347" cy="22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948165" y="5193510"/>
            <a:ext cx="399867" cy="2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75835" y="4174490"/>
            <a:ext cx="252285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775835" y="5301615"/>
            <a:ext cx="252285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203239" y="3936604"/>
            <a:ext cx="2294479" cy="130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0469157" y="5441083"/>
            <a:ext cx="228495" cy="25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06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9891" y="3165194"/>
            <a:ext cx="3177162" cy="95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9891" y="5671168"/>
            <a:ext cx="2999614" cy="96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4808667"/>
            <a:ext cx="4484231" cy="97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2967522BF5474651B97B5F7739F6A2E7</vt:lpwstr>
  </property>
</Properties>
</file>