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370" y="1594495"/>
            <a:ext cx="5762625" cy="1114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95" y="3429000"/>
            <a:ext cx="11763375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6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34115" y="3300315"/>
            <a:ext cx="1047272" cy="838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19008" y="3300315"/>
            <a:ext cx="1409057" cy="838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84793" y="3300315"/>
            <a:ext cx="1228165" cy="838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97917" y="3719602"/>
            <a:ext cx="1399537" cy="276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042"/>
          <a:stretch>
            <a:fillRect/>
          </a:stretch>
        </p:blipFill>
        <p:spPr>
          <a:xfrm>
            <a:off x="720090" y="1080135"/>
            <a:ext cx="9787345" cy="5064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4430" y="2406015"/>
            <a:ext cx="1366520" cy="104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86960" y="2406015"/>
            <a:ext cx="1366520" cy="104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66430" y="2406015"/>
            <a:ext cx="1366520" cy="104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54430" y="4761865"/>
            <a:ext cx="1366520" cy="104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98390" y="4761865"/>
            <a:ext cx="1165860" cy="104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77860" y="4761865"/>
            <a:ext cx="1165860" cy="104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0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28727" y="3207820"/>
            <a:ext cx="390347" cy="238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28925" y="4152458"/>
            <a:ext cx="361785" cy="238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76462" y="4791758"/>
            <a:ext cx="2180231" cy="26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7946181" y="3217362"/>
            <a:ext cx="218975" cy="238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7336859" y="4152458"/>
            <a:ext cx="218975" cy="238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7232132" y="4772675"/>
            <a:ext cx="2722909" cy="333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83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81586" y="2901060"/>
            <a:ext cx="190413" cy="333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90578" y="2901060"/>
            <a:ext cx="180892" cy="333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61157" y="2901060"/>
            <a:ext cx="190413" cy="333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08363" y="2901060"/>
            <a:ext cx="190413" cy="333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26677" y="2901060"/>
            <a:ext cx="190413" cy="333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73884" y="2901060"/>
            <a:ext cx="190413" cy="333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2022-11-25T13:54:50Z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4535CAA436BC4926A2D2C963EDD5B29F</vt:lpwstr>
  </property>
</Properties>
</file>