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4" r:id="rId3"/>
    <p:sldId id="260" r:id="rId4"/>
    <p:sldId id="261" r:id="rId5"/>
    <p:sldId id="262" r:id="rId6"/>
    <p:sldId id="265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352" d="100"/>
          <a:sy n="352" d="100"/>
        </p:scale>
        <p:origin x="-15102" y="-39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4370" y="1738511"/>
            <a:ext cx="5762625" cy="11144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995" y="3602990"/>
            <a:ext cx="11001375" cy="8001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637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9" name="Rectangle 2"/>
          <p:cNvSpPr/>
          <p:nvPr/>
        </p:nvSpPr>
        <p:spPr bwMode="white">
          <a:xfrm>
            <a:off x="1487170" y="3068955"/>
            <a:ext cx="786130" cy="1060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3" name="Rectangle 2"/>
          <p:cNvSpPr/>
          <p:nvPr/>
        </p:nvSpPr>
        <p:spPr bwMode="white">
          <a:xfrm>
            <a:off x="1672066" y="3598382"/>
            <a:ext cx="437950" cy="2671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4" name="Rectangle 3"/>
          <p:cNvSpPr/>
          <p:nvPr/>
        </p:nvSpPr>
        <p:spPr bwMode="white">
          <a:xfrm>
            <a:off x="2367074" y="3579304"/>
            <a:ext cx="361785" cy="2861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5" name="Rectangle 4"/>
          <p:cNvSpPr/>
          <p:nvPr/>
        </p:nvSpPr>
        <p:spPr bwMode="white">
          <a:xfrm>
            <a:off x="2985917" y="3598382"/>
            <a:ext cx="437950" cy="2671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6" name="Rectangle 14"/>
          <p:cNvSpPr/>
          <p:nvPr/>
        </p:nvSpPr>
        <p:spPr bwMode="white">
          <a:xfrm>
            <a:off x="1653024" y="4542776"/>
            <a:ext cx="447471" cy="2766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7" name="Rectangle 2"/>
          <p:cNvSpPr/>
          <p:nvPr/>
        </p:nvSpPr>
        <p:spPr bwMode="white">
          <a:xfrm>
            <a:off x="4871720" y="3068955"/>
            <a:ext cx="818515" cy="1060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8" name="Rectangle 5"/>
          <p:cNvSpPr/>
          <p:nvPr/>
        </p:nvSpPr>
        <p:spPr bwMode="white">
          <a:xfrm>
            <a:off x="4366413" y="3598382"/>
            <a:ext cx="428429" cy="2766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9" name="Rectangle 6"/>
          <p:cNvSpPr/>
          <p:nvPr/>
        </p:nvSpPr>
        <p:spPr bwMode="white">
          <a:xfrm>
            <a:off x="5070942" y="3703315"/>
            <a:ext cx="352264" cy="381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0" name="Rectangle 7"/>
          <p:cNvSpPr/>
          <p:nvPr/>
        </p:nvSpPr>
        <p:spPr bwMode="white">
          <a:xfrm>
            <a:off x="5689785" y="3598382"/>
            <a:ext cx="447471" cy="2671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1" name="Rectangle 15"/>
          <p:cNvSpPr/>
          <p:nvPr/>
        </p:nvSpPr>
        <p:spPr bwMode="white">
          <a:xfrm>
            <a:off x="4385454" y="4552315"/>
            <a:ext cx="418909" cy="2671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2" name="Rectangle 2"/>
          <p:cNvSpPr/>
          <p:nvPr/>
        </p:nvSpPr>
        <p:spPr bwMode="white">
          <a:xfrm>
            <a:off x="7607935" y="3068955"/>
            <a:ext cx="1077595" cy="1111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3" name="Rectangle 8"/>
          <p:cNvSpPr/>
          <p:nvPr/>
        </p:nvSpPr>
        <p:spPr bwMode="white">
          <a:xfrm>
            <a:off x="7070280" y="3598382"/>
            <a:ext cx="437950" cy="2671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4" name="Rectangle 9"/>
          <p:cNvSpPr/>
          <p:nvPr/>
        </p:nvSpPr>
        <p:spPr bwMode="white">
          <a:xfrm>
            <a:off x="7765289" y="3579304"/>
            <a:ext cx="361785" cy="2861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5" name="Rectangle 10"/>
          <p:cNvSpPr/>
          <p:nvPr/>
        </p:nvSpPr>
        <p:spPr bwMode="white">
          <a:xfrm>
            <a:off x="8469818" y="3598382"/>
            <a:ext cx="247537" cy="2671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6" name="Rectangle 16"/>
          <p:cNvSpPr/>
          <p:nvPr/>
        </p:nvSpPr>
        <p:spPr bwMode="white">
          <a:xfrm>
            <a:off x="7060760" y="4542776"/>
            <a:ext cx="437950" cy="2766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7" name="Rectangle 2"/>
          <p:cNvSpPr/>
          <p:nvPr/>
        </p:nvSpPr>
        <p:spPr bwMode="white">
          <a:xfrm>
            <a:off x="10344150" y="3074035"/>
            <a:ext cx="1179830" cy="825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8" name="Rectangle 11"/>
          <p:cNvSpPr/>
          <p:nvPr/>
        </p:nvSpPr>
        <p:spPr bwMode="white">
          <a:xfrm>
            <a:off x="9774148" y="3598382"/>
            <a:ext cx="437950" cy="2671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9" name="Rectangle 12"/>
          <p:cNvSpPr/>
          <p:nvPr/>
        </p:nvSpPr>
        <p:spPr bwMode="white">
          <a:xfrm>
            <a:off x="10469157" y="3703315"/>
            <a:ext cx="352264" cy="381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0" name="Rectangle 13"/>
          <p:cNvSpPr/>
          <p:nvPr/>
        </p:nvSpPr>
        <p:spPr bwMode="white">
          <a:xfrm>
            <a:off x="11173685" y="3598382"/>
            <a:ext cx="247537" cy="2766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1" name="Rectangle 17"/>
          <p:cNvSpPr/>
          <p:nvPr/>
        </p:nvSpPr>
        <p:spPr bwMode="white">
          <a:xfrm>
            <a:off x="9774148" y="4542776"/>
            <a:ext cx="428429" cy="2766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ldLvl="0" animBg="1"/>
      <p:bldP spid="23" grpId="0" bldLvl="0" animBg="1"/>
      <p:bldP spid="24" grpId="0" bldLvl="0" animBg="1"/>
      <p:bldP spid="25" grpId="0" bldLvl="0" animBg="1"/>
      <p:bldP spid="26" grpId="0" bldLvl="0" animBg="1"/>
      <p:bldP spid="27" grpId="0" bldLvl="0" animBg="1"/>
      <p:bldP spid="28" grpId="0" bldLvl="0" animBg="1"/>
      <p:bldP spid="29" grpId="0" bldLvl="0" animBg="1"/>
      <p:bldP spid="30" grpId="0" bldLvl="0" animBg="1"/>
      <p:bldP spid="31" grpId="0" bldLvl="0" animBg="1"/>
      <p:bldP spid="32" grpId="0" bldLvl="0" animBg="1"/>
      <p:bldP spid="33" grpId="0" bldLvl="0" animBg="1"/>
      <p:bldP spid="34" grpId="0" bldLvl="0" animBg="1"/>
      <p:bldP spid="35" grpId="0" bldLvl="0" animBg="1"/>
      <p:bldP spid="36" grpId="0" bldLvl="0" animBg="1"/>
      <p:bldP spid="37" grpId="0" bldLvl="0" animBg="1"/>
      <p:bldP spid="38" grpId="0" bldLvl="0" animBg="1"/>
      <p:bldP spid="39" grpId="0" bldLvl="0" animBg="1"/>
      <p:bldP spid="40" grpId="0" bldLvl="0" animBg="1"/>
      <p:bldP spid="41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505960"/>
            <a:ext cx="888012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88686" y="1945960"/>
            <a:ext cx="293557" cy="1836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026333" y="2621878"/>
            <a:ext cx="286219" cy="1836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085044" y="3202286"/>
            <a:ext cx="1489806" cy="1983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3"/>
          <p:cNvSpPr/>
          <p:nvPr/>
        </p:nvSpPr>
        <p:spPr bwMode="white">
          <a:xfrm>
            <a:off x="5255470" y="1960653"/>
            <a:ext cx="168795" cy="1763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6"/>
          <p:cNvSpPr/>
          <p:nvPr/>
        </p:nvSpPr>
        <p:spPr bwMode="white">
          <a:xfrm>
            <a:off x="4727066" y="2636572"/>
            <a:ext cx="293557" cy="1910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9"/>
          <p:cNvSpPr/>
          <p:nvPr/>
        </p:nvSpPr>
        <p:spPr bwMode="white">
          <a:xfrm>
            <a:off x="4785778" y="3202286"/>
            <a:ext cx="1607229" cy="1983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4"/>
          <p:cNvSpPr/>
          <p:nvPr/>
        </p:nvSpPr>
        <p:spPr bwMode="white">
          <a:xfrm>
            <a:off x="7934187" y="1953306"/>
            <a:ext cx="168795" cy="2515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7"/>
          <p:cNvSpPr/>
          <p:nvPr/>
        </p:nvSpPr>
        <p:spPr bwMode="white">
          <a:xfrm>
            <a:off x="7398444" y="2607184"/>
            <a:ext cx="300896" cy="2204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10"/>
          <p:cNvSpPr/>
          <p:nvPr/>
        </p:nvSpPr>
        <p:spPr bwMode="white">
          <a:xfrm>
            <a:off x="7464494" y="3202286"/>
            <a:ext cx="1607229" cy="1983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11"/>
          <p:cNvSpPr/>
          <p:nvPr/>
        </p:nvSpPr>
        <p:spPr bwMode="white">
          <a:xfrm>
            <a:off x="1402522" y="5898613"/>
            <a:ext cx="2223701" cy="2644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1" name="Rectangle 12"/>
          <p:cNvSpPr/>
          <p:nvPr/>
        </p:nvSpPr>
        <p:spPr bwMode="white">
          <a:xfrm>
            <a:off x="5365555" y="5898613"/>
            <a:ext cx="2216362" cy="2644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6" grpId="0" bldLvl="0" animBg="1"/>
      <p:bldP spid="9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 bldLvl="0" animBg="1"/>
      <p:bldP spid="21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362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517421" y="3110326"/>
            <a:ext cx="2884760" cy="3431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526942" y="3777570"/>
            <a:ext cx="3056132" cy="3336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2e6956f-5f82-4df2-a6f8-726397bc33ed"/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8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9</cp:revision>
  <dcterms:created xsi:type="dcterms:W3CDTF">2022-11-08T02:00:00Z</dcterms:created>
  <dcterms:modified xsi:type="dcterms:W3CDTF">2022-11-25T13:53:39Z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732488086FDE43E8AD7133E776656162</vt:lpwstr>
  </property>
</Properties>
</file>