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3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30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685290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545840"/>
            <a:ext cx="99631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0054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7617" y="2450134"/>
            <a:ext cx="200098" cy="21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7554" y="2450134"/>
            <a:ext cx="345625" cy="21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7617" y="3023405"/>
            <a:ext cx="200098" cy="21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2126" y="3023405"/>
            <a:ext cx="209194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93950" y="3596675"/>
            <a:ext cx="354720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3031" y="3596675"/>
            <a:ext cx="227385" cy="21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8069087" y="2441035"/>
            <a:ext cx="372911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9915454" y="2441035"/>
            <a:ext cx="209194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8141850" y="3023405"/>
            <a:ext cx="218289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9842691" y="3023405"/>
            <a:ext cx="363816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8150945" y="3596675"/>
            <a:ext cx="209194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3"/>
          <p:cNvSpPr/>
          <p:nvPr/>
        </p:nvSpPr>
        <p:spPr bwMode="white">
          <a:xfrm>
            <a:off x="9833595" y="3596675"/>
            <a:ext cx="372911" cy="22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4"/>
          <p:cNvSpPr/>
          <p:nvPr/>
        </p:nvSpPr>
        <p:spPr bwMode="white">
          <a:xfrm>
            <a:off x="1747520" y="5019040"/>
            <a:ext cx="32766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5"/>
          <p:cNvSpPr/>
          <p:nvPr/>
        </p:nvSpPr>
        <p:spPr bwMode="white">
          <a:xfrm>
            <a:off x="4343400" y="5107305"/>
            <a:ext cx="324485" cy="2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15"/>
          <p:cNvSpPr/>
          <p:nvPr/>
        </p:nvSpPr>
        <p:spPr bwMode="white">
          <a:xfrm>
            <a:off x="6941256" y="5107196"/>
            <a:ext cx="300148" cy="23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6"/>
          <p:cNvSpPr/>
          <p:nvPr/>
        </p:nvSpPr>
        <p:spPr bwMode="white">
          <a:xfrm>
            <a:off x="9524352" y="5107196"/>
            <a:ext cx="300148" cy="23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17"/>
          <p:cNvSpPr/>
          <p:nvPr/>
        </p:nvSpPr>
        <p:spPr bwMode="white">
          <a:xfrm>
            <a:off x="1747520" y="5856605"/>
            <a:ext cx="32766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18"/>
          <p:cNvSpPr/>
          <p:nvPr/>
        </p:nvSpPr>
        <p:spPr bwMode="white">
          <a:xfrm>
            <a:off x="4158063" y="5926153"/>
            <a:ext cx="345625" cy="27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19"/>
          <p:cNvSpPr/>
          <p:nvPr/>
        </p:nvSpPr>
        <p:spPr bwMode="white">
          <a:xfrm>
            <a:off x="6922770" y="5856605"/>
            <a:ext cx="32766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0"/>
          <p:cNvSpPr/>
          <p:nvPr/>
        </p:nvSpPr>
        <p:spPr bwMode="white">
          <a:xfrm>
            <a:off x="9678670" y="5856605"/>
            <a:ext cx="32766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9" grpId="0" bldLvl="0" animBg="1"/>
      <p:bldP spid="30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554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805" y="2069465"/>
            <a:ext cx="4389120" cy="106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2920" y="4490720"/>
            <a:ext cx="7237095" cy="170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71980" y="3328035"/>
            <a:ext cx="5062220" cy="15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871980" y="4541520"/>
            <a:ext cx="7331075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2022-11-25T13:32:25Z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BE39574886E34305B2F6F3CAA1FEFE98</vt:lpwstr>
  </property>
</Properties>
</file>