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47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70" y="1685290"/>
            <a:ext cx="73628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" y="3633470"/>
            <a:ext cx="11744960" cy="7404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0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47728" y="3015305"/>
            <a:ext cx="1194716" cy="3039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4115" y="5778001"/>
            <a:ext cx="1466181" cy="9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7049093" y="3015305"/>
            <a:ext cx="343051" cy="26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3">
            <a:extLst>
              <a:ext uri="{FF2B5EF4-FFF2-40B4-BE49-F238E27FC236}">
                <a16:creationId xmlns:a16="http://schemas.microsoft.com/office/drawing/2014/main" id="{A62FAA05-4B1E-B1D1-A3E8-E916EC505E66}"/>
              </a:ext>
            </a:extLst>
          </p:cNvPr>
          <p:cNvSpPr/>
          <p:nvPr/>
        </p:nvSpPr>
        <p:spPr bwMode="white">
          <a:xfrm>
            <a:off x="3431704" y="2991623"/>
            <a:ext cx="639688" cy="69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667DA735-4EAD-83C0-7431-187DDC87CA45}"/>
              </a:ext>
            </a:extLst>
          </p:cNvPr>
          <p:cNvSpPr/>
          <p:nvPr/>
        </p:nvSpPr>
        <p:spPr bwMode="white">
          <a:xfrm>
            <a:off x="3395700" y="3861048"/>
            <a:ext cx="396044" cy="368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9B944723-8CB6-A339-888A-B39693F2E147}"/>
              </a:ext>
            </a:extLst>
          </p:cNvPr>
          <p:cNvSpPr/>
          <p:nvPr/>
        </p:nvSpPr>
        <p:spPr bwMode="white">
          <a:xfrm>
            <a:off x="3395700" y="4535233"/>
            <a:ext cx="396044" cy="368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595B7008-BE3B-9AFC-9DC7-940ED230BC7E}"/>
              </a:ext>
            </a:extLst>
          </p:cNvPr>
          <p:cNvSpPr/>
          <p:nvPr/>
        </p:nvSpPr>
        <p:spPr bwMode="white">
          <a:xfrm>
            <a:off x="3395700" y="5497404"/>
            <a:ext cx="396044" cy="368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2D15E9E4-9D98-C424-00A7-49636E6579B7}"/>
              </a:ext>
            </a:extLst>
          </p:cNvPr>
          <p:cNvSpPr/>
          <p:nvPr/>
        </p:nvSpPr>
        <p:spPr bwMode="white">
          <a:xfrm>
            <a:off x="7051431" y="3933056"/>
            <a:ext cx="1408865" cy="161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CFAC8B0A-6123-7B8E-149F-22E3E23DF86C}"/>
              </a:ext>
            </a:extLst>
          </p:cNvPr>
          <p:cNvSpPr/>
          <p:nvPr/>
        </p:nvSpPr>
        <p:spPr bwMode="white">
          <a:xfrm>
            <a:off x="7248128" y="3159321"/>
            <a:ext cx="1293093" cy="1808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53F7687E-1310-52F1-E848-D9BF72E3FE7C}"/>
              </a:ext>
            </a:extLst>
          </p:cNvPr>
          <p:cNvSpPr/>
          <p:nvPr/>
        </p:nvSpPr>
        <p:spPr bwMode="white">
          <a:xfrm>
            <a:off x="7062243" y="4822801"/>
            <a:ext cx="404337" cy="161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BF1AB368-A5FA-6C19-C101-9706DDD16B91}"/>
              </a:ext>
            </a:extLst>
          </p:cNvPr>
          <p:cNvSpPr/>
          <p:nvPr/>
        </p:nvSpPr>
        <p:spPr bwMode="white">
          <a:xfrm>
            <a:off x="7086184" y="4581128"/>
            <a:ext cx="404337" cy="30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3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4680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8715" y="1988840"/>
            <a:ext cx="216282" cy="295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22494" y="1980178"/>
            <a:ext cx="216282" cy="295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79200" y="2041443"/>
            <a:ext cx="216282" cy="24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3090" y="2855639"/>
            <a:ext cx="224933" cy="251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31145" y="2855639"/>
            <a:ext cx="216282" cy="251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61141" y="2855639"/>
            <a:ext cx="397960" cy="24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24571" y="5800601"/>
            <a:ext cx="2301247" cy="88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14598" y="5800601"/>
            <a:ext cx="2301247" cy="892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7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5157" y="3436180"/>
            <a:ext cx="238016" cy="257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19471" y="4714432"/>
            <a:ext cx="409388" cy="257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2022-11-08T02:00:00Z</dcterms:created>
  <dcterms:modified xsi:type="dcterms:W3CDTF">2022-11-25T13:42:54Z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7B3C12376BE443F59EA2548D0F428B20</vt:lpwstr>
  </property>
</Properties>
</file>