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0" r:id="rId4"/>
    <p:sldId id="261" r:id="rId5"/>
    <p:sldId id="262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270" y="1685290"/>
            <a:ext cx="7362825" cy="1047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845" y="3540760"/>
            <a:ext cx="3495675" cy="781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066418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42696" y="3435160"/>
            <a:ext cx="819644" cy="246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26051" y="3435160"/>
            <a:ext cx="810830" cy="246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35847" y="3435160"/>
            <a:ext cx="793203" cy="246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92761" y="3435160"/>
            <a:ext cx="828457" cy="246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67303" y="3435160"/>
            <a:ext cx="828457" cy="246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59471" y="3435160"/>
            <a:ext cx="810830" cy="246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95231" y="5878529"/>
            <a:ext cx="2829093" cy="829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734811" y="5878529"/>
            <a:ext cx="5050064" cy="829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05960"/>
            <a:ext cx="1073352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3844" y="1695235"/>
            <a:ext cx="4745814" cy="843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53844" y="3275020"/>
            <a:ext cx="3007160" cy="834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75575" y="4845929"/>
            <a:ext cx="4506305" cy="1366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60898" y="5893201"/>
            <a:ext cx="1995903" cy="328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111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86049" y="3274964"/>
            <a:ext cx="4569917" cy="868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2022-11-08T02:00:00Z</dcterms:created>
  <dcterms:modified xsi:type="dcterms:W3CDTF">2022-11-25T13:33:47Z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A6662E17B6FB41378F9CCCFD4F872B2D</vt:lpwstr>
  </property>
</Properties>
</file>