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70" y="1877194"/>
            <a:ext cx="73628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3645024"/>
            <a:ext cx="626745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3458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0491" y="2918697"/>
            <a:ext cx="3891333" cy="95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7834" y="5704885"/>
            <a:ext cx="4585209" cy="966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2475" y="5733029"/>
            <a:ext cx="759513" cy="272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1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2558035"/>
            <a:ext cx="2170710" cy="33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8991" y="3196928"/>
            <a:ext cx="3046611" cy="33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9471" y="4474714"/>
            <a:ext cx="2170710" cy="33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8991" y="5113607"/>
            <a:ext cx="2875239" cy="33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0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5775" y="4522470"/>
            <a:ext cx="9261475" cy="1101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2022-11-25T13:27:29Z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05DAE7E6A9374174B986C86DB2C72F3D</vt:lpwstr>
  </property>
</Properties>
</file>