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1805186"/>
            <a:ext cx="73628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3429000"/>
            <a:ext cx="897255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2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0396" y="2109545"/>
            <a:ext cx="2142148" cy="352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4049" y="3854052"/>
            <a:ext cx="371305" cy="228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14743" y="3854052"/>
            <a:ext cx="209454" cy="228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33454" y="3854052"/>
            <a:ext cx="390347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23669" y="3854052"/>
            <a:ext cx="238016" cy="228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328991" y="4530883"/>
            <a:ext cx="342743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119206" y="4530883"/>
            <a:ext cx="218975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5680264" y="3177221"/>
            <a:ext cx="352264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6480000" y="3177221"/>
            <a:ext cx="218975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1"/>
          <p:cNvSpPr/>
          <p:nvPr/>
        </p:nvSpPr>
        <p:spPr bwMode="white">
          <a:xfrm>
            <a:off x="4766280" y="3854052"/>
            <a:ext cx="380826" cy="228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2"/>
          <p:cNvSpPr/>
          <p:nvPr/>
        </p:nvSpPr>
        <p:spPr bwMode="white">
          <a:xfrm>
            <a:off x="5566016" y="3854052"/>
            <a:ext cx="228495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3"/>
          <p:cNvSpPr/>
          <p:nvPr/>
        </p:nvSpPr>
        <p:spPr bwMode="white">
          <a:xfrm>
            <a:off x="6594247" y="3854052"/>
            <a:ext cx="390347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4"/>
          <p:cNvSpPr/>
          <p:nvPr/>
        </p:nvSpPr>
        <p:spPr bwMode="white">
          <a:xfrm>
            <a:off x="7384462" y="3854052"/>
            <a:ext cx="218975" cy="228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21"/>
          <p:cNvSpPr/>
          <p:nvPr/>
        </p:nvSpPr>
        <p:spPr bwMode="white">
          <a:xfrm>
            <a:off x="5689785" y="4530883"/>
            <a:ext cx="390347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22"/>
          <p:cNvSpPr/>
          <p:nvPr/>
        </p:nvSpPr>
        <p:spPr bwMode="white">
          <a:xfrm>
            <a:off x="6480000" y="4530883"/>
            <a:ext cx="218975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9098181" y="3177221"/>
            <a:ext cx="371305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6"/>
          <p:cNvSpPr/>
          <p:nvPr/>
        </p:nvSpPr>
        <p:spPr bwMode="white">
          <a:xfrm>
            <a:off x="9878876" y="3177221"/>
            <a:ext cx="209454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15"/>
          <p:cNvSpPr/>
          <p:nvPr/>
        </p:nvSpPr>
        <p:spPr bwMode="white">
          <a:xfrm>
            <a:off x="8165157" y="3854052"/>
            <a:ext cx="390347" cy="228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16"/>
          <p:cNvSpPr/>
          <p:nvPr/>
        </p:nvSpPr>
        <p:spPr bwMode="white">
          <a:xfrm>
            <a:off x="8964892" y="3854052"/>
            <a:ext cx="218975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17"/>
          <p:cNvSpPr/>
          <p:nvPr/>
        </p:nvSpPr>
        <p:spPr bwMode="white">
          <a:xfrm>
            <a:off x="9983603" y="3854052"/>
            <a:ext cx="390347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18"/>
          <p:cNvSpPr/>
          <p:nvPr/>
        </p:nvSpPr>
        <p:spPr bwMode="white">
          <a:xfrm>
            <a:off x="10792859" y="3854052"/>
            <a:ext cx="209454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23"/>
          <p:cNvSpPr/>
          <p:nvPr/>
        </p:nvSpPr>
        <p:spPr bwMode="white">
          <a:xfrm>
            <a:off x="9079140" y="4530883"/>
            <a:ext cx="380826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24"/>
          <p:cNvSpPr/>
          <p:nvPr/>
        </p:nvSpPr>
        <p:spPr bwMode="white">
          <a:xfrm>
            <a:off x="9869355" y="4530883"/>
            <a:ext cx="238016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8615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9901" y="1202379"/>
            <a:ext cx="342300" cy="29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6150" y="4629008"/>
            <a:ext cx="1858201" cy="28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4300" y="5200113"/>
            <a:ext cx="5012252" cy="143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3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4426616"/>
            <a:ext cx="7140495" cy="102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0439FD78E6A0472EB332B76A45B826E0</vt:lpwstr>
  </property>
</Properties>
</file>