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70" y="1565275"/>
            <a:ext cx="83534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570" y="3602990"/>
            <a:ext cx="48482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3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4574579"/>
            <a:ext cx="342743" cy="323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51107" y="4574579"/>
            <a:ext cx="342743" cy="323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64628" y="4574579"/>
            <a:ext cx="342743" cy="323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3927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1593" y="5510769"/>
            <a:ext cx="612009" cy="33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32298" y="6255515"/>
            <a:ext cx="2156157" cy="33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1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8710" y="3357506"/>
            <a:ext cx="437950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7041" y="3357506"/>
            <a:ext cx="428429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74413" y="3357506"/>
            <a:ext cx="428429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8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991" y="3282944"/>
            <a:ext cx="666446" cy="29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6347" y="3273407"/>
            <a:ext cx="666446" cy="30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1785" y="3273407"/>
            <a:ext cx="666446" cy="30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55305" y="3282944"/>
            <a:ext cx="666446" cy="29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2022-11-25T13:04:36Z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4518513CA02F4BCAB63CEC94D3B55144</vt:lpwstr>
  </property>
</Properties>
</file>