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4" r:id="rId3"/>
    <p:sldId id="260" r:id="rId4"/>
    <p:sldId id="261" r:id="rId5"/>
    <p:sldId id="262" r:id="rId6"/>
    <p:sldId id="265" r:id="rId7"/>
  </p:sldIdLst>
  <p:sldSz cx="12192000" cy="6858000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74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8970" y="1565275"/>
            <a:ext cx="8353425" cy="10001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9375" y="3540760"/>
            <a:ext cx="6953250" cy="9239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0090562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620645" y="3342260"/>
            <a:ext cx="375268" cy="30052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3330203" y="3342260"/>
            <a:ext cx="366929" cy="30052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6791016" y="3342260"/>
            <a:ext cx="375268" cy="30052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8642342" y="3342260"/>
            <a:ext cx="366929" cy="30052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1111947" y="4577739"/>
            <a:ext cx="1150824" cy="85982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4964707" y="4577739"/>
            <a:ext cx="1150824" cy="85982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6891087" y="4577739"/>
            <a:ext cx="1150824" cy="85982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3046666" y="5713043"/>
            <a:ext cx="1159163" cy="93495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4964707" y="5713043"/>
            <a:ext cx="1159163" cy="93495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8842485" y="5713043"/>
            <a:ext cx="1159163" cy="93495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60150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757752" y="2766420"/>
            <a:ext cx="9016066" cy="69552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97130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710148" y="4708458"/>
            <a:ext cx="371305" cy="35236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5946842" y="4708458"/>
            <a:ext cx="361785" cy="35236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0126413" y="4717981"/>
            <a:ext cx="371305" cy="32379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b2e6956f-5f82-4df2-a6f8-726397bc33ed"/>
  <p:tag name="COMMONDATA" val="eyJoZGlkIjoiYTNjM2EwNWJlZTJhNGZjOTUwNGJmNTFmZWFlMWExNzk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Arial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ASUS-</cp:lastModifiedBy>
  <cp:revision>8</cp:revision>
  <dcterms:created xsi:type="dcterms:W3CDTF">2022-11-08T02:00:00Z</dcterms:created>
  <dcterms:modified xsi:type="dcterms:W3CDTF">2022-11-25T12:59:45Z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E44C6F7390FA4D079FE71DAA5D40B7D9</vt:lpwstr>
  </property>
</Properties>
</file>