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1685290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545205"/>
            <a:ext cx="97917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846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1468" y="2237528"/>
            <a:ext cx="233062" cy="24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87310" y="2237528"/>
            <a:ext cx="233062" cy="24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1252" y="2793789"/>
            <a:ext cx="233062" cy="24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07094" y="2793789"/>
            <a:ext cx="233062" cy="24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3094" y="3350051"/>
            <a:ext cx="367521" cy="25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8937" y="3350051"/>
            <a:ext cx="367521" cy="25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9501" y="4875285"/>
            <a:ext cx="286845" cy="24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5231765" y="4848225"/>
            <a:ext cx="322580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8671009" y="4857341"/>
            <a:ext cx="331665" cy="26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1732915" y="5713095"/>
            <a:ext cx="322580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5201920" y="5713095"/>
            <a:ext cx="322580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2"/>
          <p:cNvSpPr/>
          <p:nvPr/>
        </p:nvSpPr>
        <p:spPr bwMode="white">
          <a:xfrm>
            <a:off x="8518622" y="5736593"/>
            <a:ext cx="295809" cy="23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154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7761" y="2693652"/>
            <a:ext cx="239676" cy="25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5388" y="2693652"/>
            <a:ext cx="294986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8325" y="2702883"/>
            <a:ext cx="230457" cy="24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2502" y="2684421"/>
            <a:ext cx="424042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0587" y="2647498"/>
            <a:ext cx="387169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24796" y="4189036"/>
            <a:ext cx="414824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650" y="4138930"/>
            <a:ext cx="332105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9107" y="4198267"/>
            <a:ext cx="239676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84685" y="4198267"/>
            <a:ext cx="230457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49805" y="4152113"/>
            <a:ext cx="377950" cy="32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24796" y="5702883"/>
            <a:ext cx="414824" cy="25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06650" y="5643880"/>
            <a:ext cx="332105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98325" y="5712113"/>
            <a:ext cx="230457" cy="25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084685" y="5702883"/>
            <a:ext cx="230457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840587" y="5656729"/>
            <a:ext cx="387169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338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3453883"/>
            <a:ext cx="2170710" cy="33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5570" y="4083105"/>
            <a:ext cx="5360132" cy="34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75962BA00A7643A099AA9BDE2E294098</vt:lpwstr>
  </property>
</Properties>
</file>