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0" r:id="rId4"/>
    <p:sldId id="261" r:id="rId5"/>
    <p:sldId id="262" r:id="rId6"/>
    <p:sldId id="265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220" y="1685290"/>
            <a:ext cx="7400925" cy="1047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450" y="3612515"/>
            <a:ext cx="3467100" cy="781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4665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51966" y="2718067"/>
            <a:ext cx="2903801" cy="333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52892" y="3413293"/>
            <a:ext cx="228495" cy="257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18677" y="3413293"/>
            <a:ext cx="228495" cy="257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36198" y="3413293"/>
            <a:ext cx="238016" cy="257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754776" y="3413293"/>
            <a:ext cx="228495" cy="257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46446" y="4079948"/>
            <a:ext cx="228495" cy="257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119206" y="4737080"/>
            <a:ext cx="238016" cy="257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746247" y="5394212"/>
            <a:ext cx="238016" cy="257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119206" y="6051343"/>
            <a:ext cx="238016" cy="266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62450"/>
            <a:ext cx="954228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37890" y="1135710"/>
            <a:ext cx="189268" cy="213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76099" y="1546011"/>
            <a:ext cx="197154" cy="220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60898" y="1546011"/>
            <a:ext cx="197154" cy="220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951791" y="1972093"/>
            <a:ext cx="315447" cy="213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1" name="Rectangle 3"/>
          <p:cNvSpPr/>
          <p:nvPr/>
        </p:nvSpPr>
        <p:spPr bwMode="white">
          <a:xfrm>
            <a:off x="8905864" y="1127819"/>
            <a:ext cx="339106" cy="213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2" name="Rectangle 6"/>
          <p:cNvSpPr/>
          <p:nvPr/>
        </p:nvSpPr>
        <p:spPr bwMode="white">
          <a:xfrm>
            <a:off x="7715049" y="1546011"/>
            <a:ext cx="197154" cy="220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3" name="Rectangle 7"/>
          <p:cNvSpPr/>
          <p:nvPr/>
        </p:nvSpPr>
        <p:spPr bwMode="white">
          <a:xfrm>
            <a:off x="8345945" y="1546011"/>
            <a:ext cx="189268" cy="213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4" name="Rectangle 9"/>
          <p:cNvSpPr/>
          <p:nvPr/>
        </p:nvSpPr>
        <p:spPr bwMode="white">
          <a:xfrm>
            <a:off x="7092040" y="1972093"/>
            <a:ext cx="189268" cy="213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5" name="Rectangle 10"/>
          <p:cNvSpPr/>
          <p:nvPr/>
        </p:nvSpPr>
        <p:spPr bwMode="white">
          <a:xfrm>
            <a:off x="1650570" y="3810559"/>
            <a:ext cx="205040" cy="220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6" name="Rectangle 11"/>
          <p:cNvSpPr/>
          <p:nvPr/>
        </p:nvSpPr>
        <p:spPr bwMode="white">
          <a:xfrm>
            <a:off x="2178945" y="3810559"/>
            <a:ext cx="252358" cy="205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7" name="Rectangle 12"/>
          <p:cNvSpPr/>
          <p:nvPr/>
        </p:nvSpPr>
        <p:spPr bwMode="white">
          <a:xfrm>
            <a:off x="2754636" y="3810559"/>
            <a:ext cx="197154" cy="228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8" name="Rectangle 13"/>
          <p:cNvSpPr/>
          <p:nvPr/>
        </p:nvSpPr>
        <p:spPr bwMode="white">
          <a:xfrm>
            <a:off x="3519597" y="3810559"/>
            <a:ext cx="354878" cy="228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9" name="Rectangle 14"/>
          <p:cNvSpPr/>
          <p:nvPr/>
        </p:nvSpPr>
        <p:spPr bwMode="white">
          <a:xfrm>
            <a:off x="4253012" y="3778997"/>
            <a:ext cx="315447" cy="268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0" name="Rectangle 15"/>
          <p:cNvSpPr/>
          <p:nvPr/>
        </p:nvSpPr>
        <p:spPr bwMode="white">
          <a:xfrm>
            <a:off x="6145698" y="3802669"/>
            <a:ext cx="362764" cy="228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1" name="Rectangle 16"/>
          <p:cNvSpPr/>
          <p:nvPr/>
        </p:nvSpPr>
        <p:spPr bwMode="white">
          <a:xfrm>
            <a:off x="6729095" y="3754755"/>
            <a:ext cx="283845" cy="270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2" name="Rectangle 17"/>
          <p:cNvSpPr/>
          <p:nvPr/>
        </p:nvSpPr>
        <p:spPr bwMode="white">
          <a:xfrm>
            <a:off x="7312854" y="3810559"/>
            <a:ext cx="205040" cy="228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3" name="Rectangle 18"/>
          <p:cNvSpPr/>
          <p:nvPr/>
        </p:nvSpPr>
        <p:spPr bwMode="white">
          <a:xfrm>
            <a:off x="8156676" y="3810559"/>
            <a:ext cx="205040" cy="228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4" name="Rectangle 19"/>
          <p:cNvSpPr/>
          <p:nvPr/>
        </p:nvSpPr>
        <p:spPr bwMode="white">
          <a:xfrm>
            <a:off x="8819116" y="3771107"/>
            <a:ext cx="315447" cy="276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5" name="Rectangle 20"/>
          <p:cNvSpPr/>
          <p:nvPr/>
        </p:nvSpPr>
        <p:spPr bwMode="white">
          <a:xfrm>
            <a:off x="1650570" y="5664806"/>
            <a:ext cx="197154" cy="220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6" name="Rectangle 21"/>
          <p:cNvSpPr/>
          <p:nvPr/>
        </p:nvSpPr>
        <p:spPr bwMode="white">
          <a:xfrm>
            <a:off x="2163445" y="5608955"/>
            <a:ext cx="283845" cy="270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7" name="Rectangle 22"/>
          <p:cNvSpPr/>
          <p:nvPr/>
        </p:nvSpPr>
        <p:spPr bwMode="white">
          <a:xfrm>
            <a:off x="2754636" y="5664806"/>
            <a:ext cx="189268" cy="220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8" name="Rectangle 23"/>
          <p:cNvSpPr/>
          <p:nvPr/>
        </p:nvSpPr>
        <p:spPr bwMode="white">
          <a:xfrm>
            <a:off x="3590572" y="5664806"/>
            <a:ext cx="212927" cy="220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9" name="Rectangle 24"/>
          <p:cNvSpPr/>
          <p:nvPr/>
        </p:nvSpPr>
        <p:spPr bwMode="white">
          <a:xfrm>
            <a:off x="4253012" y="5633244"/>
            <a:ext cx="315447" cy="268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0" name="Rectangle 25"/>
          <p:cNvSpPr/>
          <p:nvPr/>
        </p:nvSpPr>
        <p:spPr bwMode="white">
          <a:xfrm>
            <a:off x="6161470" y="5664806"/>
            <a:ext cx="339106" cy="220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1" name="Rectangle 26"/>
          <p:cNvSpPr/>
          <p:nvPr/>
        </p:nvSpPr>
        <p:spPr bwMode="white">
          <a:xfrm>
            <a:off x="6729095" y="5633720"/>
            <a:ext cx="283845" cy="252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2" name="Rectangle 26"/>
          <p:cNvSpPr/>
          <p:nvPr/>
        </p:nvSpPr>
        <p:spPr bwMode="white">
          <a:xfrm>
            <a:off x="7320740" y="5664806"/>
            <a:ext cx="189268" cy="220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3" name="Rectangle 27"/>
          <p:cNvSpPr/>
          <p:nvPr/>
        </p:nvSpPr>
        <p:spPr bwMode="white">
          <a:xfrm>
            <a:off x="8156676" y="5664806"/>
            <a:ext cx="197154" cy="220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4" name="Rectangle 28"/>
          <p:cNvSpPr/>
          <p:nvPr/>
        </p:nvSpPr>
        <p:spPr bwMode="white">
          <a:xfrm>
            <a:off x="8811230" y="5633244"/>
            <a:ext cx="323333" cy="268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9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50" grpId="0" bldLvl="0" animBg="1"/>
      <p:bldP spid="51" grpId="0" bldLvl="0" animBg="1"/>
      <p:bldP spid="52" grpId="0" bldLvl="0" animBg="1"/>
      <p:bldP spid="53" grpId="0" bldLvl="0" animBg="1"/>
      <p:bldP spid="5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43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09487" y="3737500"/>
            <a:ext cx="247537" cy="257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46115" y="3737500"/>
            <a:ext cx="228495" cy="257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2022-11-25T12:50:10Z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477E773FDE724BFAA6ED8D701F618103</vt:lpwstr>
  </property>
</Properties>
</file>