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8" d="100"/>
          <a:sy n="78" d="100"/>
        </p:scale>
        <p:origin x="54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20" y="2165226"/>
            <a:ext cx="7400925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195" y="3744069"/>
            <a:ext cx="6276975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03"/>
          <a:stretch/>
        </p:blipFill>
        <p:spPr>
          <a:xfrm>
            <a:off x="720000" y="1080000"/>
            <a:ext cx="11208648" cy="5072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9057" y="5580554"/>
            <a:ext cx="409388" cy="266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14320" y="5523865"/>
            <a:ext cx="352425" cy="328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28595" y="5580554"/>
            <a:ext cx="238016" cy="266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47305" y="5580554"/>
            <a:ext cx="238016" cy="266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88991" y="5580554"/>
            <a:ext cx="399867" cy="266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74430" y="5523865"/>
            <a:ext cx="342900" cy="328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88528" y="5580554"/>
            <a:ext cx="238016" cy="266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97719" y="5580554"/>
            <a:ext cx="238016" cy="266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  <p:bldP spid="7" grpId="0" animBg="1"/>
      <p:bldP spid="8" grpId="0" bldLvl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96369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85442" y="1438129"/>
            <a:ext cx="334507" cy="22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58870" y="1393825"/>
            <a:ext cx="294640" cy="276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56216" y="1438129"/>
            <a:ext cx="199111" cy="231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08413" y="1446096"/>
            <a:ext cx="207075" cy="215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85442" y="2784519"/>
            <a:ext cx="334507" cy="22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7"/>
          <p:cNvSpPr/>
          <p:nvPr/>
        </p:nvSpPr>
        <p:spPr bwMode="white">
          <a:xfrm>
            <a:off x="3658870" y="2783205"/>
            <a:ext cx="294640" cy="222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7"/>
          <p:cNvSpPr/>
          <p:nvPr/>
        </p:nvSpPr>
        <p:spPr bwMode="white">
          <a:xfrm>
            <a:off x="4256216" y="2784519"/>
            <a:ext cx="207075" cy="22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8"/>
          <p:cNvSpPr/>
          <p:nvPr/>
        </p:nvSpPr>
        <p:spPr bwMode="white">
          <a:xfrm>
            <a:off x="5108413" y="2784519"/>
            <a:ext cx="207075" cy="22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9"/>
          <p:cNvSpPr/>
          <p:nvPr/>
        </p:nvSpPr>
        <p:spPr bwMode="white">
          <a:xfrm>
            <a:off x="1659805" y="4592984"/>
            <a:ext cx="207075" cy="22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10"/>
          <p:cNvSpPr/>
          <p:nvPr/>
        </p:nvSpPr>
        <p:spPr bwMode="white">
          <a:xfrm>
            <a:off x="2193423" y="4592984"/>
            <a:ext cx="262826" cy="207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11"/>
          <p:cNvSpPr/>
          <p:nvPr/>
        </p:nvSpPr>
        <p:spPr bwMode="white">
          <a:xfrm>
            <a:off x="2774828" y="4592984"/>
            <a:ext cx="191146" cy="22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12"/>
          <p:cNvSpPr/>
          <p:nvPr/>
        </p:nvSpPr>
        <p:spPr bwMode="white">
          <a:xfrm>
            <a:off x="3619060" y="4592984"/>
            <a:ext cx="207075" cy="22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13"/>
          <p:cNvSpPr/>
          <p:nvPr/>
        </p:nvSpPr>
        <p:spPr bwMode="white">
          <a:xfrm>
            <a:off x="4288074" y="4561117"/>
            <a:ext cx="318578" cy="270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14"/>
          <p:cNvSpPr/>
          <p:nvPr/>
        </p:nvSpPr>
        <p:spPr bwMode="white">
          <a:xfrm>
            <a:off x="1604054" y="5835806"/>
            <a:ext cx="334507" cy="257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15"/>
          <p:cNvSpPr/>
          <p:nvPr/>
        </p:nvSpPr>
        <p:spPr bwMode="white">
          <a:xfrm>
            <a:off x="2177415" y="5835015"/>
            <a:ext cx="287020" cy="248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16"/>
          <p:cNvSpPr/>
          <p:nvPr/>
        </p:nvSpPr>
        <p:spPr bwMode="white">
          <a:xfrm>
            <a:off x="2774828" y="5835806"/>
            <a:ext cx="191146" cy="22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17"/>
          <p:cNvSpPr/>
          <p:nvPr/>
        </p:nvSpPr>
        <p:spPr bwMode="white">
          <a:xfrm>
            <a:off x="3627025" y="5835806"/>
            <a:ext cx="199111" cy="231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18"/>
          <p:cNvSpPr/>
          <p:nvPr/>
        </p:nvSpPr>
        <p:spPr bwMode="white">
          <a:xfrm>
            <a:off x="4288074" y="5803939"/>
            <a:ext cx="326542" cy="278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03"/>
          <a:stretch/>
        </p:blipFill>
        <p:spPr>
          <a:xfrm>
            <a:off x="720000" y="1080000"/>
            <a:ext cx="11208648" cy="3364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9185" y="3218815"/>
            <a:ext cx="6666865" cy="1088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2022-11-08T02:00:00Z</dcterms:created>
  <dcterms:modified xsi:type="dcterms:W3CDTF">2022-11-25T12:25:25Z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2232A64C9B9C4AB4B746437744F3E2C6</vt:lpwstr>
  </property>
</Properties>
</file>