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0" r:id="rId4"/>
    <p:sldId id="261" r:id="rId5"/>
    <p:sldId id="262" r:id="rId6"/>
    <p:sldId id="265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9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220" y="2165226"/>
            <a:ext cx="7400925" cy="1047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" y="3814936"/>
            <a:ext cx="11677650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1007209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2218327" y="3020088"/>
            <a:ext cx="341285" cy="266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2"/>
          <p:cNvSpPr/>
          <p:nvPr/>
        </p:nvSpPr>
        <p:spPr bwMode="white">
          <a:xfrm>
            <a:off x="2742742" y="2386571"/>
            <a:ext cx="208101" cy="233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5"/>
          <p:cNvSpPr/>
          <p:nvPr/>
        </p:nvSpPr>
        <p:spPr bwMode="white">
          <a:xfrm>
            <a:off x="5150485" y="2926080"/>
            <a:ext cx="483235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3"/>
          <p:cNvSpPr/>
          <p:nvPr/>
        </p:nvSpPr>
        <p:spPr bwMode="white">
          <a:xfrm>
            <a:off x="6022415" y="2386571"/>
            <a:ext cx="199777" cy="233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7"/>
          <p:cNvSpPr/>
          <p:nvPr/>
        </p:nvSpPr>
        <p:spPr bwMode="white">
          <a:xfrm>
            <a:off x="8777674" y="3020088"/>
            <a:ext cx="341285" cy="266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4"/>
          <p:cNvSpPr/>
          <p:nvPr/>
        </p:nvSpPr>
        <p:spPr bwMode="white">
          <a:xfrm>
            <a:off x="9302088" y="2386571"/>
            <a:ext cx="208101" cy="233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15"/>
          <p:cNvSpPr/>
          <p:nvPr/>
        </p:nvSpPr>
        <p:spPr bwMode="white">
          <a:xfrm>
            <a:off x="6430293" y="5762548"/>
            <a:ext cx="1273578" cy="291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12"/>
          <p:cNvSpPr/>
          <p:nvPr/>
        </p:nvSpPr>
        <p:spPr bwMode="white">
          <a:xfrm>
            <a:off x="1935310" y="5804227"/>
            <a:ext cx="208101" cy="233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13"/>
          <p:cNvSpPr/>
          <p:nvPr/>
        </p:nvSpPr>
        <p:spPr bwMode="white">
          <a:xfrm>
            <a:off x="2825983" y="5804227"/>
            <a:ext cx="208101" cy="233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14"/>
          <p:cNvSpPr/>
          <p:nvPr/>
        </p:nvSpPr>
        <p:spPr bwMode="white">
          <a:xfrm>
            <a:off x="3716655" y="5804227"/>
            <a:ext cx="208101" cy="233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9"/>
          <p:cNvSpPr/>
          <p:nvPr/>
        </p:nvSpPr>
        <p:spPr bwMode="white">
          <a:xfrm>
            <a:off x="1802125" y="4978988"/>
            <a:ext cx="208101" cy="233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10"/>
          <p:cNvSpPr/>
          <p:nvPr/>
        </p:nvSpPr>
        <p:spPr bwMode="white">
          <a:xfrm>
            <a:off x="3824868" y="4978988"/>
            <a:ext cx="199777" cy="233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11"/>
          <p:cNvSpPr/>
          <p:nvPr/>
        </p:nvSpPr>
        <p:spPr bwMode="white">
          <a:xfrm>
            <a:off x="7703872" y="4978988"/>
            <a:ext cx="208101" cy="233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27"/>
          <a:stretch/>
        </p:blipFill>
        <p:spPr>
          <a:xfrm>
            <a:off x="720000" y="1080000"/>
            <a:ext cx="11136640" cy="49078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33719" y="2214048"/>
            <a:ext cx="161851" cy="257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18611" y="2214048"/>
            <a:ext cx="161851" cy="257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33719" y="3014553"/>
            <a:ext cx="161851" cy="247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18611" y="3014553"/>
            <a:ext cx="161851" cy="247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433719" y="3815058"/>
            <a:ext cx="161851" cy="247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918611" y="3815058"/>
            <a:ext cx="161851" cy="247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112862" y="5308143"/>
            <a:ext cx="390850" cy="497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4"/>
          <p:cNvSpPr/>
          <p:nvPr/>
        </p:nvSpPr>
        <p:spPr bwMode="white">
          <a:xfrm>
            <a:off x="8184198" y="2214048"/>
            <a:ext cx="228495" cy="257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5"/>
          <p:cNvSpPr/>
          <p:nvPr/>
        </p:nvSpPr>
        <p:spPr bwMode="white">
          <a:xfrm>
            <a:off x="10669090" y="2214048"/>
            <a:ext cx="247537" cy="257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8"/>
          <p:cNvSpPr/>
          <p:nvPr/>
        </p:nvSpPr>
        <p:spPr bwMode="white">
          <a:xfrm>
            <a:off x="8184198" y="3014553"/>
            <a:ext cx="238016" cy="257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9"/>
          <p:cNvSpPr/>
          <p:nvPr/>
        </p:nvSpPr>
        <p:spPr bwMode="white">
          <a:xfrm>
            <a:off x="10669090" y="3005023"/>
            <a:ext cx="228495" cy="266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12"/>
          <p:cNvSpPr/>
          <p:nvPr/>
        </p:nvSpPr>
        <p:spPr bwMode="white">
          <a:xfrm>
            <a:off x="8184198" y="3805528"/>
            <a:ext cx="238016" cy="257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13"/>
          <p:cNvSpPr/>
          <p:nvPr/>
        </p:nvSpPr>
        <p:spPr bwMode="white">
          <a:xfrm>
            <a:off x="10669090" y="3805528"/>
            <a:ext cx="238016" cy="257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15"/>
          <p:cNvSpPr/>
          <p:nvPr/>
        </p:nvSpPr>
        <p:spPr bwMode="white">
          <a:xfrm>
            <a:off x="9079140" y="5368419"/>
            <a:ext cx="752132" cy="333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11" grpId="0" animBg="1"/>
      <p:bldP spid="12" grpId="0" animBg="1"/>
      <p:bldP spid="15" grpId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079"/>
          <a:stretch/>
        </p:blipFill>
        <p:spPr>
          <a:xfrm>
            <a:off x="720000" y="1080000"/>
            <a:ext cx="10128528" cy="39994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2224264" y="4384300"/>
            <a:ext cx="209454" cy="238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2"/>
          <p:cNvSpPr/>
          <p:nvPr/>
        </p:nvSpPr>
        <p:spPr bwMode="white">
          <a:xfrm>
            <a:off x="5556495" y="3670114"/>
            <a:ext cx="161851" cy="228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5604099" y="4003401"/>
            <a:ext cx="209454" cy="228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7"/>
          <p:cNvSpPr/>
          <p:nvPr/>
        </p:nvSpPr>
        <p:spPr bwMode="white">
          <a:xfrm>
            <a:off x="5546725" y="4393565"/>
            <a:ext cx="195580" cy="228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3"/>
          <p:cNvSpPr/>
          <p:nvPr/>
        </p:nvSpPr>
        <p:spPr bwMode="white">
          <a:xfrm>
            <a:off x="8841123" y="3670114"/>
            <a:ext cx="209454" cy="228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8898247" y="4003401"/>
            <a:ext cx="218975" cy="228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8"/>
          <p:cNvSpPr/>
          <p:nvPr/>
        </p:nvSpPr>
        <p:spPr bwMode="white">
          <a:xfrm>
            <a:off x="8850630" y="4393565"/>
            <a:ext cx="203835" cy="228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11</cp:revision>
  <dcterms:created xsi:type="dcterms:W3CDTF">2022-11-08T02:00:00Z</dcterms:created>
  <dcterms:modified xsi:type="dcterms:W3CDTF">2022-11-25T12:04:14Z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5AE042F3B20349D38C8B290E48B59785</vt:lpwstr>
  </property>
</Properties>
</file>