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2165226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70" y="3800078"/>
            <a:ext cx="583882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3"/>
          <a:stretch/>
        </p:blipFill>
        <p:spPr>
          <a:xfrm>
            <a:off x="720000" y="1080000"/>
            <a:ext cx="10920616" cy="445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702" y="4242278"/>
            <a:ext cx="428429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0099" y="4251803"/>
            <a:ext cx="257057" cy="2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8330" y="4251803"/>
            <a:ext cx="238016" cy="26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7032104" y="3172360"/>
            <a:ext cx="409387" cy="47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938314" y="5118572"/>
            <a:ext cx="418909" cy="2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5337520" y="5118572"/>
            <a:ext cx="247537" cy="2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7298776" y="5118572"/>
            <a:ext cx="228495" cy="2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3834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586" y="2243746"/>
            <a:ext cx="3589289" cy="73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1801" y="4342306"/>
            <a:ext cx="437950" cy="26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6198" y="4342306"/>
            <a:ext cx="247537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5388" y="4351845"/>
            <a:ext cx="257057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3557157" y="3445648"/>
            <a:ext cx="247537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8898247" y="2215129"/>
            <a:ext cx="2323041" cy="791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8393652" y="4342306"/>
            <a:ext cx="399867" cy="31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9469487" y="4342306"/>
            <a:ext cx="247537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10488198" y="4351845"/>
            <a:ext cx="257057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9812231" y="3445648"/>
            <a:ext cx="247537" cy="25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4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340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3940966"/>
            <a:ext cx="1447140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0396" y="3940966"/>
            <a:ext cx="1475702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8247" y="3940966"/>
            <a:ext cx="1456661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/>
          <a:stretch/>
        </p:blipFill>
        <p:spPr>
          <a:xfrm>
            <a:off x="720000" y="1080000"/>
            <a:ext cx="10704592" cy="3870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7140" y="3082146"/>
            <a:ext cx="161851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9305" y="3082146"/>
            <a:ext cx="228495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31605" y="3020060"/>
            <a:ext cx="594995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05421" y="3825800"/>
            <a:ext cx="238016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66148" y="3825800"/>
            <a:ext cx="228495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17280" y="3734435"/>
            <a:ext cx="560070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48099" y="4578989"/>
            <a:ext cx="228495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89785" y="4578989"/>
            <a:ext cx="247537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164955" y="4433570"/>
            <a:ext cx="39052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9" grpId="0" animBg="1"/>
      <p:bldP spid="10" grpId="0" animBg="1"/>
      <p:bldP spid="11" grpId="0" bldLvl="0" animBg="1"/>
      <p:bldP spid="14" grpId="0" animBg="1"/>
      <p:bldP spid="15" grpId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2022-11-08T02:00:00Z</dcterms:created>
  <dcterms:modified xsi:type="dcterms:W3CDTF">2022-11-25T11:59:11Z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455FAE2C244044B783C55C8C216DC646</vt:lpwstr>
  </property>
</Properties>
</file>