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165226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45" y="3752453"/>
            <a:ext cx="58578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720000" y="1080000"/>
            <a:ext cx="10704592" cy="571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4833365"/>
            <a:ext cx="409388" cy="27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8727" y="4833365"/>
            <a:ext cx="238016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7438" y="4842891"/>
            <a:ext cx="238016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05090" y="5643101"/>
            <a:ext cx="390347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13884" y="5643101"/>
            <a:ext cx="228495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00363" y="6328995"/>
            <a:ext cx="228495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612958" y="4833365"/>
            <a:ext cx="247537" cy="27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631669" y="4833365"/>
            <a:ext cx="247537" cy="27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9659900" y="4833365"/>
            <a:ext cx="228495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7917619" y="5614522"/>
            <a:ext cx="2361123" cy="33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0496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3"/>
          <p:cNvSpPr/>
          <p:nvPr/>
        </p:nvSpPr>
        <p:spPr bwMode="white">
          <a:xfrm>
            <a:off x="5103327" y="2750939"/>
            <a:ext cx="383541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6144368" y="2750939"/>
            <a:ext cx="237430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7121484" y="2750939"/>
            <a:ext cx="246562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7705928" y="949796"/>
            <a:ext cx="237430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8"/>
          <p:cNvSpPr/>
          <p:nvPr/>
        </p:nvSpPr>
        <p:spPr bwMode="white">
          <a:xfrm>
            <a:off x="2993851" y="5932653"/>
            <a:ext cx="219166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9"/>
          <p:cNvSpPr/>
          <p:nvPr/>
        </p:nvSpPr>
        <p:spPr bwMode="white">
          <a:xfrm>
            <a:off x="3961836" y="5932653"/>
            <a:ext cx="246562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6"/>
          <p:cNvSpPr/>
          <p:nvPr/>
        </p:nvSpPr>
        <p:spPr bwMode="white">
          <a:xfrm>
            <a:off x="2847740" y="5137225"/>
            <a:ext cx="237430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0"/>
          <p:cNvSpPr/>
          <p:nvPr/>
        </p:nvSpPr>
        <p:spPr bwMode="white">
          <a:xfrm>
            <a:off x="7842907" y="5932653"/>
            <a:ext cx="237430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1"/>
          <p:cNvSpPr/>
          <p:nvPr/>
        </p:nvSpPr>
        <p:spPr bwMode="white">
          <a:xfrm>
            <a:off x="8820024" y="5932653"/>
            <a:ext cx="237430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2"/>
          <p:cNvSpPr/>
          <p:nvPr/>
        </p:nvSpPr>
        <p:spPr bwMode="white">
          <a:xfrm>
            <a:off x="9806273" y="5932653"/>
            <a:ext cx="219166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7"/>
          <p:cNvSpPr/>
          <p:nvPr/>
        </p:nvSpPr>
        <p:spPr bwMode="white">
          <a:xfrm>
            <a:off x="8217316" y="5137225"/>
            <a:ext cx="219166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/>
        </p:blipFill>
        <p:spPr>
          <a:xfrm>
            <a:off x="720000" y="1080000"/>
            <a:ext cx="10848608" cy="377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1206" y="4320601"/>
            <a:ext cx="247537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5421" y="4330132"/>
            <a:ext cx="418909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4339663"/>
            <a:ext cx="257057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69487" y="4339663"/>
            <a:ext cx="257057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2022-11-25T11:55:47Z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77B643561B214B73B594C10435A8DDBE</vt:lpwstr>
  </property>
</Properties>
</file>