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165226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89040"/>
            <a:ext cx="65532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2974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652" y="3329911"/>
            <a:ext cx="361785" cy="2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0380" y="3329911"/>
            <a:ext cx="247537" cy="2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/>
        </p:blipFill>
        <p:spPr>
          <a:xfrm>
            <a:off x="720000" y="1080000"/>
            <a:ext cx="10632584" cy="434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6727" y="4037674"/>
            <a:ext cx="238016" cy="25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6727" y="4829567"/>
            <a:ext cx="247537" cy="25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4"/>
          <a:stretch/>
        </p:blipFill>
        <p:spPr>
          <a:xfrm>
            <a:off x="720000" y="1080000"/>
            <a:ext cx="10488568" cy="3710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471" y="3244981"/>
            <a:ext cx="409388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0016" y="4055657"/>
            <a:ext cx="228495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8"/>
          <a:stretch/>
        </p:blipFill>
        <p:spPr>
          <a:xfrm>
            <a:off x="720000" y="1080000"/>
            <a:ext cx="10560576" cy="4530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0214" y="4856606"/>
            <a:ext cx="228495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2022-11-25T11:49:32Z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20E2C890EF184BF6AE66EECDD6539481</vt:lpwstr>
  </property>
</Properties>
</file>