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2165226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3820269"/>
            <a:ext cx="65341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321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7024" y="3005061"/>
            <a:ext cx="228495" cy="25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12224" y="3429000"/>
            <a:ext cx="504056" cy="481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424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48165" y="3328166"/>
            <a:ext cx="1123438" cy="40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4214" y="3328166"/>
            <a:ext cx="1123438" cy="40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3785" y="4861872"/>
            <a:ext cx="228495" cy="25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7184390" y="3220720"/>
            <a:ext cx="55245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8764905" y="3220720"/>
            <a:ext cx="55245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10240645" y="3220720"/>
            <a:ext cx="561975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7365421" y="4861872"/>
            <a:ext cx="247537" cy="25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79"/>
          <a:stretch/>
        </p:blipFill>
        <p:spPr>
          <a:xfrm>
            <a:off x="720000" y="1080000"/>
            <a:ext cx="10416560" cy="3975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3223" y="3272625"/>
            <a:ext cx="228495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3223" y="4311738"/>
            <a:ext cx="228495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54"/>
          <a:stretch/>
        </p:blipFill>
        <p:spPr>
          <a:xfrm>
            <a:off x="720000" y="1080000"/>
            <a:ext cx="10200536" cy="4067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50776" y="4176080"/>
            <a:ext cx="238016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84462" y="4814349"/>
            <a:ext cx="228495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2022-11-25T11:47:55Z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C6796C675F2F415EB7117536A61992B1</vt:lpwstr>
  </property>
</Properties>
</file>