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45" y="2083693"/>
            <a:ext cx="75342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5" y="3747120"/>
            <a:ext cx="76104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442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0214" y="4729637"/>
            <a:ext cx="380826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9818" y="4739166"/>
            <a:ext cx="228495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45652" y="4729637"/>
            <a:ext cx="399867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54776" y="4729637"/>
            <a:ext cx="228495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1"/>
          <a:stretch/>
        </p:blipFill>
        <p:spPr>
          <a:xfrm>
            <a:off x="1127035" y="980940"/>
            <a:ext cx="10729605" cy="4240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1249" y="1781415"/>
            <a:ext cx="409388" cy="2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5828" y="2362713"/>
            <a:ext cx="761652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4654" y="2372242"/>
            <a:ext cx="390347" cy="31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6886" y="2963069"/>
            <a:ext cx="771173" cy="333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1700" y="4065270"/>
            <a:ext cx="9836785" cy="114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8"/>
          <a:stretch/>
        </p:blipFill>
        <p:spPr>
          <a:xfrm>
            <a:off x="720000" y="1080000"/>
            <a:ext cx="11280656" cy="5534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98247" y="5014451"/>
            <a:ext cx="752132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2611" y="5624148"/>
            <a:ext cx="761652" cy="33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BBDE457E38644C0F96BC000E7FAA9F5C</vt:lpwstr>
  </property>
</Properties>
</file>