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258" r:id="rId23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58" autoAdjust="0"/>
    <p:restoredTop sz="94660"/>
  </p:normalViewPr>
  <p:slideViewPr>
    <p:cSldViewPr showGuides="1">
      <p:cViewPr varScale="1">
        <p:scale>
          <a:sx n="84" d="100"/>
          <a:sy n="84" d="100"/>
        </p:scale>
        <p:origin x="96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99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81123" y="2813071"/>
            <a:ext cx="428429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5537" y="2813071"/>
            <a:ext cx="437950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98644" y="2813071"/>
            <a:ext cx="238016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73950" y="2813071"/>
            <a:ext cx="447471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71537" y="3432025"/>
            <a:ext cx="428429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85123" y="3432025"/>
            <a:ext cx="447471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9123" y="3432025"/>
            <a:ext cx="428429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154644" y="3432025"/>
            <a:ext cx="437950" cy="276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09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3173" y="2110728"/>
            <a:ext cx="418909" cy="305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23272" y="2129816"/>
            <a:ext cx="428429" cy="29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36000" y="2110728"/>
            <a:ext cx="418909" cy="29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4876" y="3065107"/>
            <a:ext cx="428429" cy="295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9917" y="3160545"/>
            <a:ext cx="361785" cy="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9917" y="3227351"/>
            <a:ext cx="361785" cy="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74280" y="3160545"/>
            <a:ext cx="361785" cy="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374280" y="3227351"/>
            <a:ext cx="361785" cy="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387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3239" y="1958062"/>
            <a:ext cx="238016" cy="28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99305" y="1958062"/>
            <a:ext cx="247537" cy="28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440925" y="1958062"/>
            <a:ext cx="437950" cy="28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33719" y="2587977"/>
            <a:ext cx="238016" cy="2672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70479" y="2578433"/>
            <a:ext cx="257057" cy="276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98512" y="2578433"/>
            <a:ext cx="390347" cy="2863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03438" y="3151083"/>
            <a:ext cx="3855867" cy="3722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34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498380" y="4189329"/>
            <a:ext cx="314181" cy="286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73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993" y="692696"/>
            <a:ext cx="11520000" cy="3103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99150" y="2396973"/>
            <a:ext cx="218975" cy="23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79844" y="2396973"/>
            <a:ext cx="209454" cy="23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60538" y="2406494"/>
            <a:ext cx="209454" cy="228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41232" y="2396973"/>
            <a:ext cx="209454" cy="238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31447" y="2406494"/>
            <a:ext cx="152330" cy="218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F7329240-2A76-41CA-B611-21BA7B53F46F}"/>
              </a:ext>
            </a:extLst>
          </p:cNvPr>
          <p:cNvSpPr/>
          <p:nvPr/>
        </p:nvSpPr>
        <p:spPr bwMode="white">
          <a:xfrm>
            <a:off x="1257457" y="809448"/>
            <a:ext cx="864096" cy="2232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94A0D4BB-169F-42E3-8049-E1C3B4C93756}"/>
              </a:ext>
            </a:extLst>
          </p:cNvPr>
          <p:cNvSpPr/>
          <p:nvPr/>
        </p:nvSpPr>
        <p:spPr bwMode="white">
          <a:xfrm>
            <a:off x="2163062" y="1961576"/>
            <a:ext cx="864096" cy="1053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94E97823-F710-4C0F-B140-BFCF16A8B223}"/>
              </a:ext>
            </a:extLst>
          </p:cNvPr>
          <p:cNvSpPr/>
          <p:nvPr/>
        </p:nvSpPr>
        <p:spPr bwMode="white">
          <a:xfrm>
            <a:off x="3027157" y="1206752"/>
            <a:ext cx="580761" cy="1808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13C85FAD-2A77-4D35-BA1D-29C9B3174D78}"/>
              </a:ext>
            </a:extLst>
          </p:cNvPr>
          <p:cNvSpPr/>
          <p:nvPr/>
        </p:nvSpPr>
        <p:spPr bwMode="white">
          <a:xfrm>
            <a:off x="3707884" y="692696"/>
            <a:ext cx="580761" cy="2349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99F1B4D9-FD44-4C47-9F61-641C296A294E}"/>
              </a:ext>
            </a:extLst>
          </p:cNvPr>
          <p:cNvSpPr/>
          <p:nvPr/>
        </p:nvSpPr>
        <p:spPr bwMode="white">
          <a:xfrm>
            <a:off x="4558210" y="2681656"/>
            <a:ext cx="731695" cy="333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3" name="img_16777215" descr="13.png">
            <a:extLst>
              <a:ext uri="{FF2B5EF4-FFF2-40B4-BE49-F238E27FC236}">
                <a16:creationId xmlns:a16="http://schemas.microsoft.com/office/drawing/2014/main" id="{B7085C85-69FB-4923-90A5-AA22DD096A7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993" y="3913327"/>
            <a:ext cx="11520000" cy="2373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E692AFBC-E7B5-4FC3-A2C2-844F6E75AFD8}"/>
              </a:ext>
            </a:extLst>
          </p:cNvPr>
          <p:cNvSpPr/>
          <p:nvPr/>
        </p:nvSpPr>
        <p:spPr bwMode="white">
          <a:xfrm>
            <a:off x="1619976" y="4103973"/>
            <a:ext cx="1190082" cy="362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11D5A48F-1653-48AC-9CA7-BDCEC3331EB9}"/>
              </a:ext>
            </a:extLst>
          </p:cNvPr>
          <p:cNvSpPr/>
          <p:nvPr/>
        </p:nvSpPr>
        <p:spPr bwMode="white">
          <a:xfrm>
            <a:off x="3952538" y="4123038"/>
            <a:ext cx="380826" cy="333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4">
            <a:extLst>
              <a:ext uri="{FF2B5EF4-FFF2-40B4-BE49-F238E27FC236}">
                <a16:creationId xmlns:a16="http://schemas.microsoft.com/office/drawing/2014/main" id="{5EDD9F19-BF74-4DEA-AAD2-07C8834FE96B}"/>
              </a:ext>
            </a:extLst>
          </p:cNvPr>
          <p:cNvSpPr/>
          <p:nvPr/>
        </p:nvSpPr>
        <p:spPr bwMode="white">
          <a:xfrm>
            <a:off x="9588769" y="4151635"/>
            <a:ext cx="238016" cy="276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>
            <a:extLst>
              <a:ext uri="{FF2B5EF4-FFF2-40B4-BE49-F238E27FC236}">
                <a16:creationId xmlns:a16="http://schemas.microsoft.com/office/drawing/2014/main" id="{7EC7DB8C-66AB-4440-98A4-873A2A272314}"/>
              </a:ext>
            </a:extLst>
          </p:cNvPr>
          <p:cNvSpPr/>
          <p:nvPr/>
        </p:nvSpPr>
        <p:spPr bwMode="white">
          <a:xfrm>
            <a:off x="6151811" y="5362243"/>
            <a:ext cx="409388" cy="2764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862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5122556"/>
            <a:ext cx="257057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62214" y="5093953"/>
            <a:ext cx="380826" cy="314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7702" y="5113021"/>
            <a:ext cx="447471" cy="286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33057" y="5113021"/>
            <a:ext cx="466512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94644" y="5065350"/>
            <a:ext cx="418909" cy="362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51107" y="5122556"/>
            <a:ext cx="466512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93454" y="5122556"/>
            <a:ext cx="257057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93123" y="5122556"/>
            <a:ext cx="456991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954710" y="5065350"/>
            <a:ext cx="418909" cy="362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06A123BB-C934-4620-8E73-A0D655DCF342}"/>
              </a:ext>
            </a:extLst>
          </p:cNvPr>
          <p:cNvSpPr/>
          <p:nvPr/>
        </p:nvSpPr>
        <p:spPr bwMode="white">
          <a:xfrm flipH="1">
            <a:off x="8186966" y="5137104"/>
            <a:ext cx="399798" cy="295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02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38446" y="2681304"/>
            <a:ext cx="2313520" cy="362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38446" y="3281793"/>
            <a:ext cx="3465520" cy="362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5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7338" y="1862185"/>
            <a:ext cx="3103735" cy="372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95900" y="2463133"/>
            <a:ext cx="4036760" cy="362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256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28925" y="2071154"/>
            <a:ext cx="2342082" cy="362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80528" y="2690626"/>
            <a:ext cx="352264" cy="476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67008" y="2671565"/>
            <a:ext cx="2884760" cy="362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9A20C5-39A0-4FF1-A896-C83138743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590800"/>
            <a:ext cx="5162550" cy="167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07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05289" y="1966290"/>
            <a:ext cx="4360462" cy="36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66479" y="2595271"/>
            <a:ext cx="352264" cy="57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3371" y="2576211"/>
            <a:ext cx="3456000" cy="36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14809" y="4567983"/>
            <a:ext cx="3103735" cy="371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4330" y="5168373"/>
            <a:ext cx="2903801" cy="36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35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22611" y="3005534"/>
            <a:ext cx="447471" cy="285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12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33785" y="3589695"/>
            <a:ext cx="247537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8264" y="3589695"/>
            <a:ext cx="266578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32198" y="3589695"/>
            <a:ext cx="428429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2578" y="3589695"/>
            <a:ext cx="437950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52231" y="4219504"/>
            <a:ext cx="456991" cy="286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21619" y="4171791"/>
            <a:ext cx="1180561" cy="362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34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059768" y="1347139"/>
            <a:ext cx="437950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1074" y="1986365"/>
            <a:ext cx="609322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9983" y="2806865"/>
            <a:ext cx="409388" cy="276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76859" y="3713230"/>
            <a:ext cx="428429" cy="286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5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14082" y="1537135"/>
            <a:ext cx="171371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60694" y="1537135"/>
            <a:ext cx="247537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14545" y="2489499"/>
            <a:ext cx="247537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90247" y="2489499"/>
            <a:ext cx="247537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31603" y="2489499"/>
            <a:ext cx="247537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07305" y="2489499"/>
            <a:ext cx="247537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71537" y="3127583"/>
            <a:ext cx="409388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841123" y="3127583"/>
            <a:ext cx="238016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307305" y="3127583"/>
            <a:ext cx="238016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442578" y="3765668"/>
            <a:ext cx="456991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69752" y="3765668"/>
            <a:ext cx="447471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43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4892" y="1309005"/>
            <a:ext cx="247537" cy="27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2793" y="1309005"/>
            <a:ext cx="238016" cy="27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50776" y="3036089"/>
            <a:ext cx="257057" cy="27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2066" y="3675397"/>
            <a:ext cx="238016" cy="276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03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8578" y="2166720"/>
            <a:ext cx="428429" cy="371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145785" y="3405963"/>
            <a:ext cx="428429" cy="371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84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23206" y="1815369"/>
            <a:ext cx="428429" cy="372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25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74611" y="1632618"/>
            <a:ext cx="428429" cy="371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76859" y="3919313"/>
            <a:ext cx="418909" cy="371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2022-11-29T07:08:48Z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