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8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58" autoAdjust="0"/>
    <p:restoredTop sz="94660"/>
  </p:normalViewPr>
  <p:slideViewPr>
    <p:cSldViewPr showGuides="1">
      <p:cViewPr varScale="1">
        <p:scale>
          <a:sx n="84" d="100"/>
          <a:sy n="84" d="100"/>
        </p:scale>
        <p:origin x="9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57F36-B71C-487A-AD5C-31B1C27594CB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11F9F-ED40-4882-8157-678D918AEA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48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11F9F-ED40-4882-8157-678D918AEA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17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2091416"/>
            <a:ext cx="428429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6099" y="2091416"/>
            <a:ext cx="437950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12099" y="2091416"/>
            <a:ext cx="437950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0925" y="2892917"/>
            <a:ext cx="447471" cy="28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36925" y="2892917"/>
            <a:ext cx="437950" cy="28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2859" y="2892917"/>
            <a:ext cx="437950" cy="28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3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884" y="2519831"/>
            <a:ext cx="428429" cy="28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4363" y="2519831"/>
            <a:ext cx="466512" cy="28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6743" y="2519831"/>
            <a:ext cx="257057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0082" y="3644998"/>
            <a:ext cx="418909" cy="28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4842" y="3654533"/>
            <a:ext cx="456991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69157" y="3654533"/>
            <a:ext cx="257057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4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4082" y="2359904"/>
            <a:ext cx="409388" cy="2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1504" y="2359904"/>
            <a:ext cx="409388" cy="2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8925" y="2359904"/>
            <a:ext cx="409388" cy="2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2033" y="2369456"/>
            <a:ext cx="418909" cy="248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88330" y="3578684"/>
            <a:ext cx="361785" cy="22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2413" y="4208123"/>
            <a:ext cx="371305" cy="22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8661" y="4828026"/>
            <a:ext cx="333223" cy="22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6016" y="4828026"/>
            <a:ext cx="371305" cy="22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4514058"/>
            <a:ext cx="466512" cy="286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3041" y="4494980"/>
            <a:ext cx="380826" cy="31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4694" y="4514058"/>
            <a:ext cx="257057" cy="286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3884" y="4514058"/>
            <a:ext cx="418909" cy="29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4991" y="4466362"/>
            <a:ext cx="409388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1520" y="4514058"/>
            <a:ext cx="466512" cy="29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03173" y="4628526"/>
            <a:ext cx="371305" cy="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64826" y="4514058"/>
            <a:ext cx="257057" cy="29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83537" y="4514058"/>
            <a:ext cx="447471" cy="286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26082" y="4456823"/>
            <a:ext cx="428429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3341757"/>
            <a:ext cx="476033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0842" y="3322671"/>
            <a:ext cx="380826" cy="31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6809" y="3341757"/>
            <a:ext cx="456991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1206" y="3341757"/>
            <a:ext cx="476033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7388" y="3351301"/>
            <a:ext cx="466512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18082" y="3456277"/>
            <a:ext cx="361785" cy="3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84528" y="3341757"/>
            <a:ext cx="456991" cy="29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46181" y="3456277"/>
            <a:ext cx="371305" cy="3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17355" y="3351301"/>
            <a:ext cx="257057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78942" y="3341757"/>
            <a:ext cx="456991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92925" y="3068960"/>
            <a:ext cx="409388" cy="56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4047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7912" y="3241820"/>
            <a:ext cx="2522975" cy="371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96474" y="4022694"/>
            <a:ext cx="3655933" cy="371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3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4406591"/>
            <a:ext cx="2722909" cy="381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7900" y="5054752"/>
            <a:ext cx="3655933" cy="37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583" y="404664"/>
            <a:ext cx="11520000" cy="3616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8921" y="2284660"/>
            <a:ext cx="3684495" cy="36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0872" y="2943135"/>
            <a:ext cx="352264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7004" y="2924049"/>
            <a:ext cx="3265586" cy="36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506" y="549000"/>
            <a:ext cx="11012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5809" y="2581405"/>
            <a:ext cx="4050230" cy="35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6610" y="3210265"/>
            <a:ext cx="345862" cy="45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4911" y="3192037"/>
            <a:ext cx="2757797" cy="34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17434" y="4969253"/>
            <a:ext cx="5544616" cy="133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D1BD29F-3B78-4A81-AD23-DBE0CF6C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2709862"/>
            <a:ext cx="48196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0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2881233"/>
            <a:ext cx="266578" cy="27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7504" y="2195680"/>
            <a:ext cx="437950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6446" y="2195680"/>
            <a:ext cx="409388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0297" y="2195680"/>
            <a:ext cx="437950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8677" y="2872716"/>
            <a:ext cx="437950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32264" y="2872716"/>
            <a:ext cx="437950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7603" y="3502074"/>
            <a:ext cx="409388" cy="352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79074" y="3502074"/>
            <a:ext cx="418909" cy="362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29057" y="4236325"/>
            <a:ext cx="437950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1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760" y="2308872"/>
            <a:ext cx="418909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0743" y="2423186"/>
            <a:ext cx="361785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0743" y="2489869"/>
            <a:ext cx="361785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9553" y="2308872"/>
            <a:ext cx="418909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2760" y="3432957"/>
            <a:ext cx="371305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62280" y="3499640"/>
            <a:ext cx="361785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70743" y="3318643"/>
            <a:ext cx="418909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78809" y="3337696"/>
            <a:ext cx="418909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14545" y="4842827"/>
            <a:ext cx="247537" cy="2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80132" y="4842827"/>
            <a:ext cx="238016" cy="2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6859" y="2023845"/>
            <a:ext cx="39986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1619" y="2023845"/>
            <a:ext cx="39034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5371" y="2710278"/>
            <a:ext cx="238016" cy="26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1487" y="3377644"/>
            <a:ext cx="418909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4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69752" y="2274207"/>
            <a:ext cx="428429" cy="363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BBA570C3-7817-4C77-9F8B-CF064E5FA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5"/>
          <a:stretch/>
        </p:blipFill>
        <p:spPr>
          <a:xfrm>
            <a:off x="1271464" y="3553694"/>
            <a:ext cx="10729192" cy="1595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C164960-0383-4C77-A99E-0931491FBC02}"/>
              </a:ext>
            </a:extLst>
          </p:cNvPr>
          <p:cNvSpPr/>
          <p:nvPr/>
        </p:nvSpPr>
        <p:spPr bwMode="white">
          <a:xfrm>
            <a:off x="10392257" y="3782974"/>
            <a:ext cx="418909" cy="37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3504" y="1365992"/>
            <a:ext cx="428429" cy="37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7685" y="3825529"/>
            <a:ext cx="428429" cy="37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2187079"/>
            <a:ext cx="418909" cy="36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9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603" y="3246227"/>
            <a:ext cx="447471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5950" y="3246227"/>
            <a:ext cx="437950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0363" y="3246227"/>
            <a:ext cx="456991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64297" y="3246227"/>
            <a:ext cx="437950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2016" y="4047826"/>
            <a:ext cx="447471" cy="28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85057" y="4047826"/>
            <a:ext cx="428429" cy="28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60297" y="4057369"/>
            <a:ext cx="428429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64297" y="4057369"/>
            <a:ext cx="437950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宽屏</PresentationFormat>
  <Paragraphs>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