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0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58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71" autoAdjust="0"/>
    <p:restoredTop sz="94660"/>
  </p:normalViewPr>
  <p:slideViewPr>
    <p:cSldViewPr showGuides="1">
      <p:cViewPr varScale="1">
        <p:scale>
          <a:sx n="83" d="100"/>
          <a:sy n="83" d="100"/>
        </p:scale>
        <p:origin x="90" y="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06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23669" y="1251982"/>
            <a:ext cx="428429" cy="363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8.png">
            <a:extLst>
              <a:ext uri="{FF2B5EF4-FFF2-40B4-BE49-F238E27FC236}">
                <a16:creationId xmlns:a16="http://schemas.microsoft.com/office/drawing/2014/main" id="{24334A6F-CCD2-4045-82B0-480D2FEE18A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424837"/>
            <a:ext cx="11520000" cy="1543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9D7BCE4B-E072-468D-94BC-646482087923}"/>
              </a:ext>
            </a:extLst>
          </p:cNvPr>
          <p:cNvSpPr/>
          <p:nvPr/>
        </p:nvSpPr>
        <p:spPr bwMode="white">
          <a:xfrm>
            <a:off x="1938644" y="3663020"/>
            <a:ext cx="428429" cy="362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306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89851" y="1480461"/>
            <a:ext cx="418909" cy="362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8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64958" y="1270547"/>
            <a:ext cx="418909" cy="362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846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71866" y="3901220"/>
            <a:ext cx="8216621" cy="967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F8239E3F-9445-4CEA-AA09-B747931CF6F3}"/>
              </a:ext>
            </a:extLst>
          </p:cNvPr>
          <p:cNvSpPr/>
          <p:nvPr/>
        </p:nvSpPr>
        <p:spPr bwMode="white">
          <a:xfrm>
            <a:off x="2271866" y="4005064"/>
            <a:ext cx="6264022" cy="967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476672"/>
            <a:ext cx="11520000" cy="3961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79338" y="2343135"/>
            <a:ext cx="752132" cy="1076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56099" y="3485868"/>
            <a:ext cx="1113917" cy="885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3.png">
            <a:extLst>
              <a:ext uri="{FF2B5EF4-FFF2-40B4-BE49-F238E27FC236}">
                <a16:creationId xmlns:a16="http://schemas.microsoft.com/office/drawing/2014/main" id="{818A5B52-7664-4FB7-920B-21930AF581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945"/>
          <a:stretch/>
        </p:blipFill>
        <p:spPr>
          <a:xfrm>
            <a:off x="1185292" y="4438146"/>
            <a:ext cx="10143892" cy="2143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57C74570-4950-4A72-B069-D8FAE000CD68}"/>
              </a:ext>
            </a:extLst>
          </p:cNvPr>
          <p:cNvSpPr/>
          <p:nvPr/>
        </p:nvSpPr>
        <p:spPr bwMode="white">
          <a:xfrm>
            <a:off x="7107143" y="4514364"/>
            <a:ext cx="1113917" cy="886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4E8E2C4F-5F67-4AB3-A54E-8FE0A0E28370}"/>
              </a:ext>
            </a:extLst>
          </p:cNvPr>
          <p:cNvSpPr/>
          <p:nvPr/>
        </p:nvSpPr>
        <p:spPr bwMode="white">
          <a:xfrm>
            <a:off x="5545754" y="5590955"/>
            <a:ext cx="1113917" cy="886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400" y="404664"/>
            <a:ext cx="112071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64312" y="4402345"/>
            <a:ext cx="203766" cy="213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09360" y="4402345"/>
            <a:ext cx="203766" cy="213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54409" y="4393069"/>
            <a:ext cx="203766" cy="222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90195" y="4393069"/>
            <a:ext cx="203766" cy="222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35243" y="4402345"/>
            <a:ext cx="203766" cy="213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82836" y="5033069"/>
            <a:ext cx="370485" cy="324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94914" y="5023794"/>
            <a:ext cx="1880213" cy="343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64312" y="5598866"/>
            <a:ext cx="1139242" cy="343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177962" y="5598866"/>
            <a:ext cx="1139242" cy="343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549000"/>
            <a:ext cx="1147643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90944" y="3832294"/>
            <a:ext cx="1033827" cy="360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49936" y="4145441"/>
            <a:ext cx="1337336" cy="1281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54926" y="4145441"/>
            <a:ext cx="1640844" cy="1281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55366" y="5122838"/>
            <a:ext cx="1631360" cy="294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50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41057" y="1232519"/>
            <a:ext cx="2323041" cy="371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47528" y="1956986"/>
            <a:ext cx="1294809" cy="1239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32925" y="2643323"/>
            <a:ext cx="1923173" cy="47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55173" y="2061843"/>
            <a:ext cx="504595" cy="1134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90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3">
            <a:extLst>
              <a:ext uri="{FF2B5EF4-FFF2-40B4-BE49-F238E27FC236}">
                <a16:creationId xmlns:a16="http://schemas.microsoft.com/office/drawing/2014/main" id="{318ED188-08F6-4935-8D69-B435EBB5AE16}"/>
              </a:ext>
            </a:extLst>
          </p:cNvPr>
          <p:cNvSpPr/>
          <p:nvPr/>
        </p:nvSpPr>
        <p:spPr bwMode="white">
          <a:xfrm>
            <a:off x="4583832" y="2780928"/>
            <a:ext cx="936104" cy="792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F8C5B2F6-2B1E-43E7-A141-32D0DAC6A7B6}"/>
              </a:ext>
            </a:extLst>
          </p:cNvPr>
          <p:cNvSpPr/>
          <p:nvPr/>
        </p:nvSpPr>
        <p:spPr bwMode="white">
          <a:xfrm>
            <a:off x="4223792" y="2748353"/>
            <a:ext cx="720080" cy="653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8D9B750D-4AD6-48BA-8FA5-419E2A25163D}"/>
              </a:ext>
            </a:extLst>
          </p:cNvPr>
          <p:cNvSpPr/>
          <p:nvPr/>
        </p:nvSpPr>
        <p:spPr bwMode="white">
          <a:xfrm>
            <a:off x="3935760" y="2780928"/>
            <a:ext cx="720080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CFC6A5D9-A62E-47BC-B652-D59228F222A6}"/>
              </a:ext>
            </a:extLst>
          </p:cNvPr>
          <p:cNvSpPr/>
          <p:nvPr/>
        </p:nvSpPr>
        <p:spPr bwMode="white">
          <a:xfrm>
            <a:off x="9768408" y="2780928"/>
            <a:ext cx="1080120" cy="1440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08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85520" y="2387734"/>
            <a:ext cx="247537" cy="276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F5B80FF-B0B8-4652-9871-103318D74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925" y="2619375"/>
            <a:ext cx="50101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30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08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71008" y="2203442"/>
            <a:ext cx="799735" cy="361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97851" y="2203442"/>
            <a:ext cx="799735" cy="352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28595" y="3193595"/>
            <a:ext cx="856859" cy="361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79471" y="3222157"/>
            <a:ext cx="380826" cy="323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19537" y="4021896"/>
            <a:ext cx="1551867" cy="352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88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7818" y="2471598"/>
            <a:ext cx="428429" cy="362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04495" y="2471598"/>
            <a:ext cx="428429" cy="362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51173" y="2471598"/>
            <a:ext cx="418909" cy="362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26413" y="2471598"/>
            <a:ext cx="428429" cy="362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38578" y="3081614"/>
            <a:ext cx="418909" cy="362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90115" y="3767881"/>
            <a:ext cx="1932694" cy="352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460297" y="3758350"/>
            <a:ext cx="1171041" cy="362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300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53024" y="1813606"/>
            <a:ext cx="238016" cy="266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37719" y="1813606"/>
            <a:ext cx="171371" cy="266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67338" y="2366192"/>
            <a:ext cx="790214" cy="352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28991" y="2975943"/>
            <a:ext cx="1551867" cy="352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37454" y="3690494"/>
            <a:ext cx="418909" cy="362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79801" y="3690494"/>
            <a:ext cx="418909" cy="362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812561" y="3690494"/>
            <a:ext cx="418909" cy="362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621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85983" y="1480982"/>
            <a:ext cx="238016" cy="276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76462" y="2559816"/>
            <a:ext cx="266578" cy="276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720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13289" y="1777483"/>
            <a:ext cx="399867" cy="277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827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91041" y="3608346"/>
            <a:ext cx="238016" cy="276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79735" y="3608346"/>
            <a:ext cx="238016" cy="276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43173" y="4295293"/>
            <a:ext cx="257057" cy="276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65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36330" y="2224268"/>
            <a:ext cx="418909" cy="362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2022-11-29T07:08:04Z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