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0" r:id="rId3"/>
    <p:sldId id="261" r:id="rId4"/>
    <p:sldId id="262" r:id="rId5"/>
    <p:sldId id="263" r:id="rId6"/>
    <p:sldId id="264" r:id="rId7"/>
    <p:sldId id="258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75" d="100"/>
          <a:sy n="75" d="100"/>
        </p:scale>
        <p:origin x="72" y="7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63335"/>
          <a:stretch/>
        </p:blipFill>
        <p:spPr>
          <a:xfrm>
            <a:off x="2780777" y="3429000"/>
            <a:ext cx="6630444" cy="12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 descr="0.png">
            <a:extLst>
              <a:ext uri="{FF2B5EF4-FFF2-40B4-BE49-F238E27FC236}">
                <a16:creationId xmlns:a16="http://schemas.microsoft.com/office/drawing/2014/main" id="{91A1CC2C-69CF-40ED-8778-4C20072BF6B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75836"/>
          <a:stretch/>
        </p:blipFill>
        <p:spPr>
          <a:xfrm>
            <a:off x="4367808" y="2169000"/>
            <a:ext cx="2994649" cy="12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11240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538446" y="2282954"/>
            <a:ext cx="409388" cy="2673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8774479" y="2282954"/>
            <a:ext cx="238016" cy="2673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0221619" y="2282954"/>
            <a:ext cx="238016" cy="2673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805024" y="2979904"/>
            <a:ext cx="238016" cy="2673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8593586" y="2979904"/>
            <a:ext cx="228495" cy="2577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0040727" y="2979904"/>
            <a:ext cx="238016" cy="2577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2795504" y="3667307"/>
            <a:ext cx="257057" cy="2673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4242644" y="3667307"/>
            <a:ext cx="238016" cy="2673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8050909" y="3667307"/>
            <a:ext cx="238016" cy="2673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9498049" y="3676854"/>
            <a:ext cx="238016" cy="2577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12469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119206" y="2261286"/>
            <a:ext cx="8083041" cy="2095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422876" y="2366077"/>
            <a:ext cx="3056132" cy="1524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557818" y="3814105"/>
            <a:ext cx="6369322" cy="2000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93146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0821421" y="4343494"/>
            <a:ext cx="428429" cy="3530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1384" y="570500"/>
            <a:ext cx="11520000" cy="5717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0014921" y="2762016"/>
            <a:ext cx="656925" cy="3525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967979" y="5658629"/>
            <a:ext cx="295140" cy="2667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b2e6956f-5f82-4df2-a6f8-726397bc33ed"/>
  <p:tag name="COMMONDATA" val="eyJoZGlkIjoiMGI4MTk1OTY3ODM4ZTg3ZDU5ZmNiYWExM2RhNTY4NDA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9" baseType="lpstr"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</cp:lastModifiedBy>
  <cp:revision>9</cp:revision>
  <dcterms:created xsi:type="dcterms:W3CDTF">2022-11-08T02:00:00Z</dcterms:created>
  <dcterms:modified xsi:type="dcterms:W3CDTF">2022-11-29T07:07:26Z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32E827B76BE8474789FE23A5C427C54F</vt:lpwstr>
  </property>
</Properties>
</file>