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/>
          <a:stretch/>
        </p:blipFill>
        <p:spPr>
          <a:xfrm>
            <a:off x="2063552" y="3473694"/>
            <a:ext cx="874262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C01516B-EEA5-4FDC-AE70-F14878B77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836"/>
          <a:stretch/>
        </p:blipFill>
        <p:spPr>
          <a:xfrm>
            <a:off x="4295800" y="2202962"/>
            <a:ext cx="2994649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1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0991" y="2195699"/>
            <a:ext cx="247537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74743" y="2844139"/>
            <a:ext cx="733090" cy="343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3041" y="3521188"/>
            <a:ext cx="761652" cy="352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6545" y="4684566"/>
            <a:ext cx="238016" cy="26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6330" y="3817758"/>
            <a:ext cx="761652" cy="34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7041" y="3817758"/>
            <a:ext cx="761652" cy="34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7752" y="3817758"/>
            <a:ext cx="1132958" cy="34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0247" y="3817758"/>
            <a:ext cx="771173" cy="34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1685" y="4504582"/>
            <a:ext cx="1847008" cy="34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17752" y="4504582"/>
            <a:ext cx="1494743" cy="34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502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244" y="2588597"/>
            <a:ext cx="209454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0078" y="2588597"/>
            <a:ext cx="209454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0706" y="2588597"/>
            <a:ext cx="218975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6475" y="2588597"/>
            <a:ext cx="199933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7929" y="2588597"/>
            <a:ext cx="209454" cy="219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2177" y="3341241"/>
            <a:ext cx="371305" cy="31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82475" y="3331714"/>
            <a:ext cx="1837487" cy="34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87533" y="4046249"/>
            <a:ext cx="390347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67566" y="4979909"/>
            <a:ext cx="409388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983" y="1052736"/>
            <a:ext cx="11520000" cy="2211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0718" y="1376827"/>
            <a:ext cx="399867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42404" y="1376827"/>
            <a:ext cx="238016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7164" y="2187055"/>
            <a:ext cx="390347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