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78" y="10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570"/>
          <a:stretch/>
        </p:blipFill>
        <p:spPr>
          <a:xfrm>
            <a:off x="3503712" y="3429000"/>
            <a:ext cx="5388546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62B9B41B-463D-441C-9346-45C1C63716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983"/>
          <a:stretch/>
        </p:blipFill>
        <p:spPr>
          <a:xfrm>
            <a:off x="4567187" y="2203363"/>
            <a:ext cx="3057626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0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69487" y="3035492"/>
            <a:ext cx="352264" cy="333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69487" y="4494957"/>
            <a:ext cx="352264" cy="333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2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80198" y="3073794"/>
            <a:ext cx="552198" cy="496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36462" y="3178731"/>
            <a:ext cx="418909" cy="267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09487" y="3817890"/>
            <a:ext cx="552198" cy="505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26942" y="3932366"/>
            <a:ext cx="437950" cy="257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85322" y="4571525"/>
            <a:ext cx="561719" cy="496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36462" y="4686001"/>
            <a:ext cx="361785" cy="257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3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95636" y="3170233"/>
            <a:ext cx="409388" cy="25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41851" y="3170233"/>
            <a:ext cx="409388" cy="25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83603" y="3170233"/>
            <a:ext cx="418909" cy="25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43107" y="3618822"/>
            <a:ext cx="418909" cy="267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41851" y="3618822"/>
            <a:ext cx="409388" cy="267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86115" y="4067411"/>
            <a:ext cx="418909" cy="267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84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5768" y="3974339"/>
            <a:ext cx="399867" cy="34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47966" y="3974339"/>
            <a:ext cx="399867" cy="352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90644" y="3974339"/>
            <a:ext cx="390347" cy="352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05289" y="4526549"/>
            <a:ext cx="399867" cy="34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90644" y="4526549"/>
            <a:ext cx="399867" cy="34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05289" y="5059717"/>
            <a:ext cx="390347" cy="352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47966" y="5059717"/>
            <a:ext cx="390347" cy="352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90644" y="5059717"/>
            <a:ext cx="399867" cy="34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>
            <a:extLst>
              <a:ext uri="{FF2B5EF4-FFF2-40B4-BE49-F238E27FC236}">
                <a16:creationId xmlns:a16="http://schemas.microsoft.com/office/drawing/2014/main" id="{77AB6286-FC78-4E5C-9AE1-90FAB2BB0A7F}"/>
              </a:ext>
            </a:extLst>
          </p:cNvPr>
          <p:cNvSpPr/>
          <p:nvPr/>
        </p:nvSpPr>
        <p:spPr bwMode="white">
          <a:xfrm>
            <a:off x="2571986" y="4521788"/>
            <a:ext cx="399867" cy="34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2022-11-29T07:07:03Z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