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72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369"/>
          <a:stretch/>
        </p:blipFill>
        <p:spPr>
          <a:xfrm>
            <a:off x="1478204" y="3789040"/>
            <a:ext cx="9969676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431B3E9D-ADA8-4FD6-9482-A4796B0A5A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4479"/>
          <a:stretch/>
        </p:blipFill>
        <p:spPr>
          <a:xfrm>
            <a:off x="1919536" y="2420888"/>
            <a:ext cx="8830136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04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43239" y="3241250"/>
            <a:ext cx="409388" cy="266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56628" y="3241250"/>
            <a:ext cx="409388" cy="266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70016" y="3241250"/>
            <a:ext cx="418909" cy="266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83404" y="3241250"/>
            <a:ext cx="418909" cy="266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43239" y="3955320"/>
            <a:ext cx="409388" cy="266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56628" y="3955320"/>
            <a:ext cx="418909" cy="266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50909" y="3955320"/>
            <a:ext cx="418909" cy="266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83404" y="3955320"/>
            <a:ext cx="418909" cy="266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240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99834" y="2080073"/>
            <a:ext cx="409388" cy="266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51768" y="2080073"/>
            <a:ext cx="399867" cy="266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94181" y="2080073"/>
            <a:ext cx="399867" cy="266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46115" y="2080073"/>
            <a:ext cx="399867" cy="266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98049" y="2080073"/>
            <a:ext cx="390347" cy="266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849983" y="2080073"/>
            <a:ext cx="409388" cy="266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42710" y="3518274"/>
            <a:ext cx="399867" cy="257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85123" y="3518274"/>
            <a:ext cx="399867" cy="257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737057" y="3518274"/>
            <a:ext cx="399867" cy="257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088991" y="3518274"/>
            <a:ext cx="399867" cy="257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440925" y="3518274"/>
            <a:ext cx="409388" cy="257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811900" y="3518274"/>
            <a:ext cx="371305" cy="257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78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00561" y="3300517"/>
            <a:ext cx="2380165" cy="352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29123" y="4015276"/>
            <a:ext cx="3446479" cy="343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20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93785" y="3414089"/>
            <a:ext cx="2389685" cy="342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22347" y="4128606"/>
            <a:ext cx="3808264" cy="342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165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48099" y="2500753"/>
            <a:ext cx="238016" cy="276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09421" y="2500753"/>
            <a:ext cx="238016" cy="276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42115" y="2500753"/>
            <a:ext cx="247537" cy="276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03438" y="2500753"/>
            <a:ext cx="247537" cy="276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545652" y="2500753"/>
            <a:ext cx="247537" cy="276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306975" y="2500753"/>
            <a:ext cx="247537" cy="276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2022-11-29T07:06:29Z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